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2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5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3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9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6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96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35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5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82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99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0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6814C-4D30-4905-A798-AC8F51EA4BA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0D37-1A3C-4037-A12A-407186C07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0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.ac.uk/our-guidelines/managing-the-long-term-effects-of-covid-19/" TargetMode="External"/><Relationship Id="rId7" Type="http://schemas.openxmlformats.org/officeDocument/2006/relationships/hyperlink" Target="https://clearyourhead.scot/" TargetMode="External"/><Relationship Id="rId2" Type="http://schemas.openxmlformats.org/officeDocument/2006/relationships/hyperlink" Target="https://www.gov.scot/publications/framework-supporting-people-through-recovery-rehabilitation-during-covid-19-pandemi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scot/news/mental-health-support-for-covid-19-patients/" TargetMode="External"/><Relationship Id="rId5" Type="http://schemas.openxmlformats.org/officeDocument/2006/relationships/hyperlink" Target="https://www.yourcovidrecovery.nhs.uk/" TargetMode="External"/><Relationship Id="rId4" Type="http://schemas.openxmlformats.org/officeDocument/2006/relationships/hyperlink" Target="https://www.nhsinform.scot/illnesses-and-conditions/infections-and-poisoning/coronavirus-covid-19/coronavirus-covid-19-longer-term-effec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8887"/>
            <a:ext cx="9144000" cy="5045826"/>
          </a:xfrm>
        </p:spPr>
        <p:txBody>
          <a:bodyPr>
            <a:normAutofit/>
          </a:bodyPr>
          <a:lstStyle/>
          <a:p>
            <a:r>
              <a:rPr lang="en-GB" sz="8000" dirty="0" smtClean="0"/>
              <a:t>Jan Beattie</a:t>
            </a:r>
            <a:br>
              <a:rPr lang="en-GB" sz="8000" dirty="0" smtClean="0"/>
            </a:br>
            <a:r>
              <a:rPr lang="en-GB" sz="5300" dirty="0" smtClean="0"/>
              <a:t>AHP Professional Advisor </a:t>
            </a:r>
            <a:br>
              <a:rPr lang="en-GB" sz="5300" dirty="0" smtClean="0"/>
            </a:br>
            <a:r>
              <a:rPr lang="en-GB" sz="5300" dirty="0" smtClean="0"/>
              <a:t>Primary Care </a:t>
            </a:r>
            <a:br>
              <a:rPr lang="en-GB" sz="53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@</a:t>
            </a:r>
            <a:r>
              <a:rPr lang="en-GB" dirty="0" err="1" smtClean="0"/>
              <a:t>JanAHPO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1208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4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Questions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you see that either is clearly Covid related or what people perceive as being Covid related ?</a:t>
            </a:r>
          </a:p>
          <a:p>
            <a:endParaRPr lang="en-GB" dirty="0"/>
          </a:p>
          <a:p>
            <a:r>
              <a:rPr lang="en-GB" dirty="0" smtClean="0"/>
              <a:t>What help/support are you able to offer/ refer on to ?</a:t>
            </a:r>
          </a:p>
          <a:p>
            <a:endParaRPr lang="en-GB" dirty="0"/>
          </a:p>
          <a:p>
            <a:r>
              <a:rPr lang="en-GB" dirty="0" smtClean="0"/>
              <a:t>What would help you support people in their recovery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89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ongoing impact following </a:t>
            </a:r>
            <a:r>
              <a:rPr lang="en-GB" smtClean="0"/>
              <a:t>testing +‘</a:t>
            </a:r>
            <a:r>
              <a:rPr lang="en-GB" dirty="0" smtClean="0"/>
              <a:t>ve </a:t>
            </a:r>
            <a:r>
              <a:rPr lang="en-GB" smtClean="0"/>
              <a:t>for Covid-19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Emerging evidence shows that a significant proportion of people who have contracted COVID-19 go on to have extended rehabilitation support needs. This is not limited to Intensive Care survivors and those who received acute hospital care where needs can be complex and </a:t>
            </a:r>
            <a:r>
              <a:rPr lang="en-GB" dirty="0" smtClean="0"/>
              <a:t>varied</a:t>
            </a:r>
          </a:p>
          <a:p>
            <a:pPr lvl="0"/>
            <a:r>
              <a:rPr lang="en-GB" dirty="0"/>
              <a:t>A significant proportion of people that experienced milder symptoms during their initial illness are now struggling with a range of longer lasting symptoms. Research conducted by the Office for National Statistics has found that 1 in 10 people testing positive for COVID-19 exhibit symptoms for a period of 12 weeks or longer.</a:t>
            </a:r>
          </a:p>
          <a:p>
            <a:r>
              <a:rPr lang="en-GB" dirty="0"/>
              <a:t> Common symptoms can include, but are not limited to; fatigue, persisting high temperature, breathlessness, cognitive impairment, generalised pain, and mental health problems.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2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987636"/>
          </a:xfrm>
        </p:spPr>
        <p:txBody>
          <a:bodyPr>
            <a:normAutofit/>
          </a:bodyPr>
          <a:lstStyle/>
          <a:p>
            <a:r>
              <a:rPr lang="en-GB" dirty="0" smtClean="0"/>
              <a:t>Strategic Framework for Rehabilitation and subsequent Advisory Board </a:t>
            </a:r>
            <a:r>
              <a:rPr lang="en-GB" dirty="0" smtClean="0">
                <a:hlinkClick r:id="rId2"/>
              </a:rPr>
              <a:t>Framework for supporting people through Recovery and Rehabilitation during and after the COVID-19 Pandemic - </a:t>
            </a:r>
            <a:r>
              <a:rPr lang="en-GB" dirty="0" err="1" smtClean="0">
                <a:hlinkClick r:id="rId2"/>
              </a:rPr>
              <a:t>gov.scot</a:t>
            </a:r>
            <a:r>
              <a:rPr lang="en-GB" dirty="0" smtClean="0">
                <a:hlinkClick r:id="rId2"/>
              </a:rPr>
              <a:t> (www.gov.scot)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Managing the long-term effects of COVID-19 (sign.ac.uk)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Coronavirus (COVID-19): Longer-term effects | NHS inform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Your COVID Recovery | Supporting your recovery after COVID-19</a:t>
            </a:r>
            <a:endParaRPr lang="en-GB" dirty="0" smtClean="0"/>
          </a:p>
          <a:p>
            <a:r>
              <a:rPr lang="en-GB" dirty="0" smtClean="0"/>
              <a:t>Cossette Report </a:t>
            </a:r>
            <a:r>
              <a:rPr lang="en-GB" dirty="0" smtClean="0">
                <a:hlinkClick r:id="rId6"/>
              </a:rPr>
              <a:t>Mental health support for COVID-19 patients - </a:t>
            </a:r>
            <a:r>
              <a:rPr lang="en-GB" dirty="0" err="1" smtClean="0">
                <a:hlinkClick r:id="rId6"/>
              </a:rPr>
              <a:t>gov.scot</a:t>
            </a:r>
            <a:r>
              <a:rPr lang="en-GB" dirty="0" smtClean="0">
                <a:hlinkClick r:id="rId6"/>
              </a:rPr>
              <a:t> (www.gov.scot</a:t>
            </a:r>
            <a:r>
              <a:rPr lang="en-GB" dirty="0" smtClean="0">
                <a:hlinkClick r:id="rId6"/>
              </a:rPr>
              <a:t>)</a:t>
            </a:r>
            <a:endParaRPr lang="en-GB" dirty="0" smtClean="0"/>
          </a:p>
          <a:p>
            <a:r>
              <a:rPr lang="en-GB" dirty="0">
                <a:hlinkClick r:id="rId7"/>
              </a:rPr>
              <a:t>Home | </a:t>
            </a:r>
            <a:r>
              <a:rPr lang="en-GB" dirty="0" err="1">
                <a:hlinkClick r:id="rId7"/>
              </a:rPr>
              <a:t>clearyourhead.scot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6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Jan Beattie AHP Professional Advisor  Primary Care   @JanAHPO</vt:lpstr>
      <vt:lpstr>Questions ?</vt:lpstr>
      <vt:lpstr>The ongoing impact following testing +‘ve for Covid-19</vt:lpstr>
      <vt:lpstr>Resources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Beattie AHP Professional Advisor  Primary Care   @JanAHPO</dc:title>
  <dc:creator>Beattie J (Jan)</dc:creator>
  <cp:lastModifiedBy>Beattie J (Jan)</cp:lastModifiedBy>
  <cp:revision>5</cp:revision>
  <dcterms:created xsi:type="dcterms:W3CDTF">2021-01-27T17:21:26Z</dcterms:created>
  <dcterms:modified xsi:type="dcterms:W3CDTF">2021-01-28T09:34:37Z</dcterms:modified>
</cp:coreProperties>
</file>