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handoutMasterIdLst>
    <p:handoutMasterId r:id="rId57"/>
  </p:handoutMasterIdLst>
  <p:sldIdLst>
    <p:sldId id="264" r:id="rId5"/>
    <p:sldId id="346" r:id="rId6"/>
    <p:sldId id="266" r:id="rId7"/>
    <p:sldId id="267" r:id="rId8"/>
    <p:sldId id="268" r:id="rId9"/>
    <p:sldId id="265" r:id="rId10"/>
    <p:sldId id="337" r:id="rId11"/>
    <p:sldId id="302" r:id="rId12"/>
    <p:sldId id="309" r:id="rId13"/>
    <p:sldId id="307" r:id="rId14"/>
    <p:sldId id="308" r:id="rId15"/>
    <p:sldId id="310" r:id="rId16"/>
    <p:sldId id="311" r:id="rId17"/>
    <p:sldId id="342" r:id="rId18"/>
    <p:sldId id="312" r:id="rId19"/>
    <p:sldId id="343" r:id="rId20"/>
    <p:sldId id="313" r:id="rId21"/>
    <p:sldId id="332" r:id="rId22"/>
    <p:sldId id="315" r:id="rId23"/>
    <p:sldId id="331" r:id="rId24"/>
    <p:sldId id="305" r:id="rId25"/>
    <p:sldId id="330" r:id="rId26"/>
    <p:sldId id="317" r:id="rId27"/>
    <p:sldId id="318" r:id="rId28"/>
    <p:sldId id="319" r:id="rId29"/>
    <p:sldId id="320" r:id="rId30"/>
    <p:sldId id="322" r:id="rId31"/>
    <p:sldId id="321" r:id="rId32"/>
    <p:sldId id="323" r:id="rId33"/>
    <p:sldId id="324" r:id="rId34"/>
    <p:sldId id="325" r:id="rId35"/>
    <p:sldId id="344" r:id="rId36"/>
    <p:sldId id="348" r:id="rId37"/>
    <p:sldId id="345" r:id="rId38"/>
    <p:sldId id="303" r:id="rId39"/>
    <p:sldId id="326" r:id="rId40"/>
    <p:sldId id="327" r:id="rId41"/>
    <p:sldId id="304" r:id="rId42"/>
    <p:sldId id="316" r:id="rId43"/>
    <p:sldId id="328" r:id="rId44"/>
    <p:sldId id="329" r:id="rId45"/>
    <p:sldId id="306" r:id="rId46"/>
    <p:sldId id="333" r:id="rId47"/>
    <p:sldId id="334" r:id="rId48"/>
    <p:sldId id="336" r:id="rId49"/>
    <p:sldId id="335" r:id="rId50"/>
    <p:sldId id="338" r:id="rId51"/>
    <p:sldId id="339" r:id="rId52"/>
    <p:sldId id="340" r:id="rId53"/>
    <p:sldId id="341" r:id="rId54"/>
    <p:sldId id="347" r:id="rId55"/>
    <p:sldId id="262" r:id="rId5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06C"/>
    <a:srgbClr val="004280"/>
    <a:srgbClr val="17365E"/>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68B91-8240-490B-BF37-785B29F78A94}" vWet="4" dt="2023-10-19T10:19:26.736"/>
    <p1510:client id="{8D33A10B-83EA-4EE7-91D8-89E10B6F7A9F}" v="251" dt="2023-10-19T10:50:37.827"/>
    <p1510:client id="{B1ECDCC2-19C9-E92D-6E29-7A0F29F6C795}" v="39" dt="2023-10-19T10:19:36.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ige Yuill" userId="S::paige.yuill3@nes.scot.nhs.uk::aef3d87f-4a81-4b25-afcd-9fd6cffa35d2" providerId="AD" clId="Web-{B1ECDCC2-19C9-E92D-6E29-7A0F29F6C795}"/>
    <pc:docChg chg="modSld">
      <pc:chgData name="Paige Yuill" userId="S::paige.yuill3@nes.scot.nhs.uk::aef3d87f-4a81-4b25-afcd-9fd6cffa35d2" providerId="AD" clId="Web-{B1ECDCC2-19C9-E92D-6E29-7A0F29F6C795}" dt="2023-10-19T10:19:27.177" v="33"/>
      <pc:docMkLst>
        <pc:docMk/>
      </pc:docMkLst>
      <pc:sldChg chg="modSp">
        <pc:chgData name="Paige Yuill" userId="S::paige.yuill3@nes.scot.nhs.uk::aef3d87f-4a81-4b25-afcd-9fd6cffa35d2" providerId="AD" clId="Web-{B1ECDCC2-19C9-E92D-6E29-7A0F29F6C795}" dt="2023-10-19T10:19:27.177" v="33"/>
        <pc:sldMkLst>
          <pc:docMk/>
          <pc:sldMk cId="2580771083" sldId="346"/>
        </pc:sldMkLst>
        <pc:graphicFrameChg chg="mod modGraphic">
          <ac:chgData name="Paige Yuill" userId="S::paige.yuill3@nes.scot.nhs.uk::aef3d87f-4a81-4b25-afcd-9fd6cffa35d2" providerId="AD" clId="Web-{B1ECDCC2-19C9-E92D-6E29-7A0F29F6C795}" dt="2023-10-19T10:19:27.177" v="33"/>
          <ac:graphicFrameMkLst>
            <pc:docMk/>
            <pc:sldMk cId="2580771083" sldId="346"/>
            <ac:graphicFrameMk id="4" creationId="{1F3D1350-1809-87B3-F193-70BE7A7B41BD}"/>
          </ac:graphicFrameMkLst>
        </pc:graphicFrameChg>
      </pc:sldChg>
    </pc:docChg>
  </pc:docChgLst>
  <pc:docChgLst>
    <pc:chgData name="Paige Yuill" userId="aef3d87f-4a81-4b25-afcd-9fd6cffa35d2" providerId="ADAL" clId="{8D33A10B-83EA-4EE7-91D8-89E10B6F7A9F}"/>
    <pc:docChg chg="custSel modSld">
      <pc:chgData name="Paige Yuill" userId="aef3d87f-4a81-4b25-afcd-9fd6cffa35d2" providerId="ADAL" clId="{8D33A10B-83EA-4EE7-91D8-89E10B6F7A9F}" dt="2023-10-19T10:50:37.827" v="192" actId="207"/>
      <pc:docMkLst>
        <pc:docMk/>
      </pc:docMkLst>
      <pc:sldChg chg="addSp delSp modSp mod">
        <pc:chgData name="Paige Yuill" userId="aef3d87f-4a81-4b25-afcd-9fd6cffa35d2" providerId="ADAL" clId="{8D33A10B-83EA-4EE7-91D8-89E10B6F7A9F}" dt="2023-10-19T10:37:50.261" v="107" actId="207"/>
        <pc:sldMkLst>
          <pc:docMk/>
          <pc:sldMk cId="3653490858" sldId="265"/>
        </pc:sldMkLst>
        <pc:spChg chg="add del mod">
          <ac:chgData name="Paige Yuill" userId="aef3d87f-4a81-4b25-afcd-9fd6cffa35d2" providerId="ADAL" clId="{8D33A10B-83EA-4EE7-91D8-89E10B6F7A9F}" dt="2023-10-19T10:31:08.567" v="46" actId="478"/>
          <ac:spMkLst>
            <pc:docMk/>
            <pc:sldMk cId="3653490858" sldId="265"/>
            <ac:spMk id="4" creationId="{34FCCCDC-204E-586D-F9EB-A7A2A9EE7D2D}"/>
          </ac:spMkLst>
        </pc:spChg>
        <pc:spChg chg="add mod">
          <ac:chgData name="Paige Yuill" userId="aef3d87f-4a81-4b25-afcd-9fd6cffa35d2" providerId="ADAL" clId="{8D33A10B-83EA-4EE7-91D8-89E10B6F7A9F}" dt="2023-10-19T10:37:50.261" v="107" actId="207"/>
          <ac:spMkLst>
            <pc:docMk/>
            <pc:sldMk cId="3653490858" sldId="265"/>
            <ac:spMk id="7" creationId="{4BC7103A-3EF3-73E4-5B17-A611189EECF1}"/>
          </ac:spMkLst>
        </pc:spChg>
        <pc:picChg chg="add del mod">
          <ac:chgData name="Paige Yuill" userId="aef3d87f-4a81-4b25-afcd-9fd6cffa35d2" providerId="ADAL" clId="{8D33A10B-83EA-4EE7-91D8-89E10B6F7A9F}" dt="2023-10-19T10:31:08.567" v="46" actId="478"/>
          <ac:picMkLst>
            <pc:docMk/>
            <pc:sldMk cId="3653490858" sldId="265"/>
            <ac:picMk id="2" creationId="{283A9F7E-164C-7DE1-7CF4-114361DA8E82}"/>
          </ac:picMkLst>
        </pc:picChg>
        <pc:picChg chg="add mod">
          <ac:chgData name="Paige Yuill" userId="aef3d87f-4a81-4b25-afcd-9fd6cffa35d2" providerId="ADAL" clId="{8D33A10B-83EA-4EE7-91D8-89E10B6F7A9F}" dt="2023-10-19T10:37:35.941" v="105"/>
          <ac:picMkLst>
            <pc:docMk/>
            <pc:sldMk cId="3653490858" sldId="265"/>
            <ac:picMk id="6" creationId="{03F18D10-8A47-923F-EE9F-6A23F31865B5}"/>
          </ac:picMkLst>
        </pc:picChg>
      </pc:sldChg>
      <pc:sldChg chg="addSp delSp modSp mod">
        <pc:chgData name="Paige Yuill" userId="aef3d87f-4a81-4b25-afcd-9fd6cffa35d2" providerId="ADAL" clId="{8D33A10B-83EA-4EE7-91D8-89E10B6F7A9F}" dt="2023-10-19T10:37:05.683" v="102" actId="207"/>
        <pc:sldMkLst>
          <pc:docMk/>
          <pc:sldMk cId="2418761515" sldId="266"/>
        </pc:sldMkLst>
        <pc:spChg chg="add del mod">
          <ac:chgData name="Paige Yuill" userId="aef3d87f-4a81-4b25-afcd-9fd6cffa35d2" providerId="ADAL" clId="{8D33A10B-83EA-4EE7-91D8-89E10B6F7A9F}" dt="2023-10-19T10:31:28.221" v="52" actId="478"/>
          <ac:spMkLst>
            <pc:docMk/>
            <pc:sldMk cId="2418761515" sldId="266"/>
            <ac:spMk id="5" creationId="{16A07845-F4D0-07AC-462D-903AF786F6A6}"/>
          </ac:spMkLst>
        </pc:spChg>
        <pc:spChg chg="add mod">
          <ac:chgData name="Paige Yuill" userId="aef3d87f-4a81-4b25-afcd-9fd6cffa35d2" providerId="ADAL" clId="{8D33A10B-83EA-4EE7-91D8-89E10B6F7A9F}" dt="2023-10-19T10:37:05.683" v="102" actId="207"/>
          <ac:spMkLst>
            <pc:docMk/>
            <pc:sldMk cId="2418761515" sldId="266"/>
            <ac:spMk id="7" creationId="{F056DA58-F194-72E4-10D9-6E46D1210FF3}"/>
          </ac:spMkLst>
        </pc:spChg>
        <pc:picChg chg="add del mod">
          <ac:chgData name="Paige Yuill" userId="aef3d87f-4a81-4b25-afcd-9fd6cffa35d2" providerId="ADAL" clId="{8D33A10B-83EA-4EE7-91D8-89E10B6F7A9F}" dt="2023-10-19T10:31:26.161" v="50" actId="478"/>
          <ac:picMkLst>
            <pc:docMk/>
            <pc:sldMk cId="2418761515" sldId="266"/>
            <ac:picMk id="4" creationId="{53A1DB9F-E511-D7AD-3780-B42E8F137A9F}"/>
          </ac:picMkLst>
        </pc:picChg>
        <pc:picChg chg="add mod">
          <ac:chgData name="Paige Yuill" userId="aef3d87f-4a81-4b25-afcd-9fd6cffa35d2" providerId="ADAL" clId="{8D33A10B-83EA-4EE7-91D8-89E10B6F7A9F}" dt="2023-10-19T10:36:38.012" v="100"/>
          <ac:picMkLst>
            <pc:docMk/>
            <pc:sldMk cId="2418761515" sldId="266"/>
            <ac:picMk id="6" creationId="{B93E34A8-618E-A602-480C-BAACB316E4A3}"/>
          </ac:picMkLst>
        </pc:picChg>
      </pc:sldChg>
      <pc:sldChg chg="addSp delSp modSp mod">
        <pc:chgData name="Paige Yuill" userId="aef3d87f-4a81-4b25-afcd-9fd6cffa35d2" providerId="ADAL" clId="{8D33A10B-83EA-4EE7-91D8-89E10B6F7A9F}" dt="2023-10-19T10:37:28.692" v="104"/>
        <pc:sldMkLst>
          <pc:docMk/>
          <pc:sldMk cId="3084656650" sldId="267"/>
        </pc:sldMkLst>
        <pc:spChg chg="add del mod">
          <ac:chgData name="Paige Yuill" userId="aef3d87f-4a81-4b25-afcd-9fd6cffa35d2" providerId="ADAL" clId="{8D33A10B-83EA-4EE7-91D8-89E10B6F7A9F}" dt="2023-10-19T10:31:34.526" v="55" actId="478"/>
          <ac:spMkLst>
            <pc:docMk/>
            <pc:sldMk cId="3084656650" sldId="267"/>
            <ac:spMk id="4" creationId="{761199FA-5DF9-D5DD-89B3-55D04964130A}"/>
          </ac:spMkLst>
        </pc:spChg>
        <pc:spChg chg="add mod">
          <ac:chgData name="Paige Yuill" userId="aef3d87f-4a81-4b25-afcd-9fd6cffa35d2" providerId="ADAL" clId="{8D33A10B-83EA-4EE7-91D8-89E10B6F7A9F}" dt="2023-10-19T10:37:22.567" v="103"/>
          <ac:spMkLst>
            <pc:docMk/>
            <pc:sldMk cId="3084656650" sldId="267"/>
            <ac:spMk id="6" creationId="{5BF737AF-6658-1C7F-951E-0210B1CEA6C1}"/>
          </ac:spMkLst>
        </pc:spChg>
        <pc:picChg chg="add del mod">
          <ac:chgData name="Paige Yuill" userId="aef3d87f-4a81-4b25-afcd-9fd6cffa35d2" providerId="ADAL" clId="{8D33A10B-83EA-4EE7-91D8-89E10B6F7A9F}" dt="2023-10-19T10:31:32.710" v="53" actId="478"/>
          <ac:picMkLst>
            <pc:docMk/>
            <pc:sldMk cId="3084656650" sldId="267"/>
            <ac:picMk id="2" creationId="{F8BCC82C-5A97-C20D-2219-C2561B0C1E65}"/>
          </ac:picMkLst>
        </pc:picChg>
        <pc:picChg chg="add mod">
          <ac:chgData name="Paige Yuill" userId="aef3d87f-4a81-4b25-afcd-9fd6cffa35d2" providerId="ADAL" clId="{8D33A10B-83EA-4EE7-91D8-89E10B6F7A9F}" dt="2023-10-19T10:37:28.692" v="104"/>
          <ac:picMkLst>
            <pc:docMk/>
            <pc:sldMk cId="3084656650" sldId="267"/>
            <ac:picMk id="5" creationId="{6F4430C9-7AB4-4C7F-00A3-14EDD937A6BF}"/>
          </ac:picMkLst>
        </pc:picChg>
      </pc:sldChg>
      <pc:sldChg chg="addSp modSp">
        <pc:chgData name="Paige Yuill" userId="aef3d87f-4a81-4b25-afcd-9fd6cffa35d2" providerId="ADAL" clId="{8D33A10B-83EA-4EE7-91D8-89E10B6F7A9F}" dt="2023-10-19T10:50:20.200" v="188"/>
        <pc:sldMkLst>
          <pc:docMk/>
          <pc:sldMk cId="3147053404" sldId="268"/>
        </pc:sldMkLst>
        <pc:spChg chg="add mod">
          <ac:chgData name="Paige Yuill" userId="aef3d87f-4a81-4b25-afcd-9fd6cffa35d2" providerId="ADAL" clId="{8D33A10B-83EA-4EE7-91D8-89E10B6F7A9F}" dt="2023-10-19T10:50:20.200" v="188"/>
          <ac:spMkLst>
            <pc:docMk/>
            <pc:sldMk cId="3147053404" sldId="268"/>
            <ac:spMk id="4" creationId="{CA9F420C-9D60-1289-6DF1-5419D193B514}"/>
          </ac:spMkLst>
        </pc:spChg>
        <pc:picChg chg="add mod">
          <ac:chgData name="Paige Yuill" userId="aef3d87f-4a81-4b25-afcd-9fd6cffa35d2" providerId="ADAL" clId="{8D33A10B-83EA-4EE7-91D8-89E10B6F7A9F}" dt="2023-10-19T10:50:20.200" v="188"/>
          <ac:picMkLst>
            <pc:docMk/>
            <pc:sldMk cId="3147053404" sldId="268"/>
            <ac:picMk id="3" creationId="{ED4A5003-5C13-04F8-CEDB-11A3A22E7A83}"/>
          </ac:picMkLst>
        </pc:picChg>
      </pc:sldChg>
      <pc:sldChg chg="addSp modSp">
        <pc:chgData name="Paige Yuill" userId="aef3d87f-4a81-4b25-afcd-9fd6cffa35d2" providerId="ADAL" clId="{8D33A10B-83EA-4EE7-91D8-89E10B6F7A9F}" dt="2023-10-19T10:50:17.596" v="187"/>
        <pc:sldMkLst>
          <pc:docMk/>
          <pc:sldMk cId="657276397" sldId="302"/>
        </pc:sldMkLst>
        <pc:spChg chg="add mod">
          <ac:chgData name="Paige Yuill" userId="aef3d87f-4a81-4b25-afcd-9fd6cffa35d2" providerId="ADAL" clId="{8D33A10B-83EA-4EE7-91D8-89E10B6F7A9F}" dt="2023-10-19T10:50:17.596" v="187"/>
          <ac:spMkLst>
            <pc:docMk/>
            <pc:sldMk cId="657276397" sldId="302"/>
            <ac:spMk id="5" creationId="{6D6D73E1-7639-062C-A11F-CC92EA2470A0}"/>
          </ac:spMkLst>
        </pc:spChg>
        <pc:picChg chg="add mod">
          <ac:chgData name="Paige Yuill" userId="aef3d87f-4a81-4b25-afcd-9fd6cffa35d2" providerId="ADAL" clId="{8D33A10B-83EA-4EE7-91D8-89E10B6F7A9F}" dt="2023-10-19T10:50:17.596" v="187"/>
          <ac:picMkLst>
            <pc:docMk/>
            <pc:sldMk cId="657276397" sldId="302"/>
            <ac:picMk id="4" creationId="{AA5CA9AE-8EFF-F470-74DD-DDBF874ECEC3}"/>
          </ac:picMkLst>
        </pc:picChg>
      </pc:sldChg>
      <pc:sldChg chg="addSp modSp">
        <pc:chgData name="Paige Yuill" userId="aef3d87f-4a81-4b25-afcd-9fd6cffa35d2" providerId="ADAL" clId="{8D33A10B-83EA-4EE7-91D8-89E10B6F7A9F}" dt="2023-10-19T10:50:04.849" v="184"/>
        <pc:sldMkLst>
          <pc:docMk/>
          <pc:sldMk cId="188938768" sldId="303"/>
        </pc:sldMkLst>
        <pc:spChg chg="add mod">
          <ac:chgData name="Paige Yuill" userId="aef3d87f-4a81-4b25-afcd-9fd6cffa35d2" providerId="ADAL" clId="{8D33A10B-83EA-4EE7-91D8-89E10B6F7A9F}" dt="2023-10-19T10:50:04.849" v="184"/>
          <ac:spMkLst>
            <pc:docMk/>
            <pc:sldMk cId="188938768" sldId="303"/>
            <ac:spMk id="5" creationId="{5DE83669-7CF8-929F-F2E3-CE364AC40F6F}"/>
          </ac:spMkLst>
        </pc:spChg>
        <pc:picChg chg="add mod">
          <ac:chgData name="Paige Yuill" userId="aef3d87f-4a81-4b25-afcd-9fd6cffa35d2" providerId="ADAL" clId="{8D33A10B-83EA-4EE7-91D8-89E10B6F7A9F}" dt="2023-10-19T10:50:04.849" v="184"/>
          <ac:picMkLst>
            <pc:docMk/>
            <pc:sldMk cId="188938768" sldId="303"/>
            <ac:picMk id="4" creationId="{C1CAD46C-AA39-D1F2-B830-DFA0FDF370D6}"/>
          </ac:picMkLst>
        </pc:picChg>
      </pc:sldChg>
      <pc:sldChg chg="addSp modSp">
        <pc:chgData name="Paige Yuill" userId="aef3d87f-4a81-4b25-afcd-9fd6cffa35d2" providerId="ADAL" clId="{8D33A10B-83EA-4EE7-91D8-89E10B6F7A9F}" dt="2023-10-19T10:50:01.890" v="183"/>
        <pc:sldMkLst>
          <pc:docMk/>
          <pc:sldMk cId="1974491547" sldId="304"/>
        </pc:sldMkLst>
        <pc:spChg chg="add mod">
          <ac:chgData name="Paige Yuill" userId="aef3d87f-4a81-4b25-afcd-9fd6cffa35d2" providerId="ADAL" clId="{8D33A10B-83EA-4EE7-91D8-89E10B6F7A9F}" dt="2023-10-19T10:50:01.890" v="183"/>
          <ac:spMkLst>
            <pc:docMk/>
            <pc:sldMk cId="1974491547" sldId="304"/>
            <ac:spMk id="5" creationId="{E806A2F5-4873-8ACD-16C4-4498D2B64295}"/>
          </ac:spMkLst>
        </pc:spChg>
        <pc:picChg chg="add mod">
          <ac:chgData name="Paige Yuill" userId="aef3d87f-4a81-4b25-afcd-9fd6cffa35d2" providerId="ADAL" clId="{8D33A10B-83EA-4EE7-91D8-89E10B6F7A9F}" dt="2023-10-19T10:50:01.890" v="183"/>
          <ac:picMkLst>
            <pc:docMk/>
            <pc:sldMk cId="1974491547" sldId="304"/>
            <ac:picMk id="4" creationId="{843394C9-EC91-7868-DC53-D886BAAA3179}"/>
          </ac:picMkLst>
        </pc:picChg>
      </pc:sldChg>
      <pc:sldChg chg="addSp modSp">
        <pc:chgData name="Paige Yuill" userId="aef3d87f-4a81-4b25-afcd-9fd6cffa35d2" providerId="ADAL" clId="{8D33A10B-83EA-4EE7-91D8-89E10B6F7A9F}" dt="2023-10-19T10:50:10.948" v="185"/>
        <pc:sldMkLst>
          <pc:docMk/>
          <pc:sldMk cId="4016751317" sldId="305"/>
        </pc:sldMkLst>
        <pc:spChg chg="add mod">
          <ac:chgData name="Paige Yuill" userId="aef3d87f-4a81-4b25-afcd-9fd6cffa35d2" providerId="ADAL" clId="{8D33A10B-83EA-4EE7-91D8-89E10B6F7A9F}" dt="2023-10-19T10:50:10.948" v="185"/>
          <ac:spMkLst>
            <pc:docMk/>
            <pc:sldMk cId="4016751317" sldId="305"/>
            <ac:spMk id="5" creationId="{B1468971-5E99-2E66-9A2F-22A81CF93CEC}"/>
          </ac:spMkLst>
        </pc:spChg>
        <pc:picChg chg="add mod">
          <ac:chgData name="Paige Yuill" userId="aef3d87f-4a81-4b25-afcd-9fd6cffa35d2" providerId="ADAL" clId="{8D33A10B-83EA-4EE7-91D8-89E10B6F7A9F}" dt="2023-10-19T10:50:10.948" v="185"/>
          <ac:picMkLst>
            <pc:docMk/>
            <pc:sldMk cId="4016751317" sldId="305"/>
            <ac:picMk id="4" creationId="{864DAA0E-8936-6FF8-5385-50FEC1A37CC4}"/>
          </ac:picMkLst>
        </pc:picChg>
      </pc:sldChg>
      <pc:sldChg chg="addSp modSp">
        <pc:chgData name="Paige Yuill" userId="aef3d87f-4a81-4b25-afcd-9fd6cffa35d2" providerId="ADAL" clId="{8D33A10B-83EA-4EE7-91D8-89E10B6F7A9F}" dt="2023-10-19T10:49:58.324" v="182"/>
        <pc:sldMkLst>
          <pc:docMk/>
          <pc:sldMk cId="2631134319" sldId="306"/>
        </pc:sldMkLst>
        <pc:spChg chg="add mod">
          <ac:chgData name="Paige Yuill" userId="aef3d87f-4a81-4b25-afcd-9fd6cffa35d2" providerId="ADAL" clId="{8D33A10B-83EA-4EE7-91D8-89E10B6F7A9F}" dt="2023-10-19T10:49:58.324" v="182"/>
          <ac:spMkLst>
            <pc:docMk/>
            <pc:sldMk cId="2631134319" sldId="306"/>
            <ac:spMk id="5" creationId="{E59515B1-DF88-9A19-1974-AD08FCB0E907}"/>
          </ac:spMkLst>
        </pc:spChg>
        <pc:picChg chg="add mod">
          <ac:chgData name="Paige Yuill" userId="aef3d87f-4a81-4b25-afcd-9fd6cffa35d2" providerId="ADAL" clId="{8D33A10B-83EA-4EE7-91D8-89E10B6F7A9F}" dt="2023-10-19T10:49:58.324" v="182"/>
          <ac:picMkLst>
            <pc:docMk/>
            <pc:sldMk cId="2631134319" sldId="306"/>
            <ac:picMk id="4" creationId="{D6B230C1-5106-929B-6CC4-D7C8298B4BD3}"/>
          </ac:picMkLst>
        </pc:picChg>
      </pc:sldChg>
      <pc:sldChg chg="addSp modSp mod">
        <pc:chgData name="Paige Yuill" userId="aef3d87f-4a81-4b25-afcd-9fd6cffa35d2" providerId="ADAL" clId="{8D33A10B-83EA-4EE7-91D8-89E10B6F7A9F}" dt="2023-10-19T10:38:38.574" v="113" actId="207"/>
        <pc:sldMkLst>
          <pc:docMk/>
          <pc:sldMk cId="622956975" sldId="307"/>
        </pc:sldMkLst>
        <pc:spChg chg="add mod">
          <ac:chgData name="Paige Yuill" userId="aef3d87f-4a81-4b25-afcd-9fd6cffa35d2" providerId="ADAL" clId="{8D33A10B-83EA-4EE7-91D8-89E10B6F7A9F}" dt="2023-10-19T10:38:38.574" v="113" actId="207"/>
          <ac:spMkLst>
            <pc:docMk/>
            <pc:sldMk cId="622956975" sldId="307"/>
            <ac:spMk id="6" creationId="{2121B5DB-C0D6-6377-139A-6B1E825600DB}"/>
          </ac:spMkLst>
        </pc:spChg>
        <pc:picChg chg="add mod">
          <ac:chgData name="Paige Yuill" userId="aef3d87f-4a81-4b25-afcd-9fd6cffa35d2" providerId="ADAL" clId="{8D33A10B-83EA-4EE7-91D8-89E10B6F7A9F}" dt="2023-10-19T10:38:30.018" v="112"/>
          <ac:picMkLst>
            <pc:docMk/>
            <pc:sldMk cId="622956975" sldId="307"/>
            <ac:picMk id="2" creationId="{240A1C75-13D2-6266-695C-8313B17E3186}"/>
          </ac:picMkLst>
        </pc:picChg>
      </pc:sldChg>
      <pc:sldChg chg="addSp modSp mod">
        <pc:chgData name="Paige Yuill" userId="aef3d87f-4a81-4b25-afcd-9fd6cffa35d2" providerId="ADAL" clId="{8D33A10B-83EA-4EE7-91D8-89E10B6F7A9F}" dt="2023-10-19T10:38:53.334" v="115" actId="207"/>
        <pc:sldMkLst>
          <pc:docMk/>
          <pc:sldMk cId="3189742561" sldId="308"/>
        </pc:sldMkLst>
        <pc:spChg chg="add mod">
          <ac:chgData name="Paige Yuill" userId="aef3d87f-4a81-4b25-afcd-9fd6cffa35d2" providerId="ADAL" clId="{8D33A10B-83EA-4EE7-91D8-89E10B6F7A9F}" dt="2023-10-19T10:38:53.334" v="115" actId="207"/>
          <ac:spMkLst>
            <pc:docMk/>
            <pc:sldMk cId="3189742561" sldId="308"/>
            <ac:spMk id="4" creationId="{A88B4E3D-59C7-D25F-CD12-770D793733DD}"/>
          </ac:spMkLst>
        </pc:spChg>
        <pc:picChg chg="add mod">
          <ac:chgData name="Paige Yuill" userId="aef3d87f-4a81-4b25-afcd-9fd6cffa35d2" providerId="ADAL" clId="{8D33A10B-83EA-4EE7-91D8-89E10B6F7A9F}" dt="2023-10-19T10:38:44.654" v="114"/>
          <ac:picMkLst>
            <pc:docMk/>
            <pc:sldMk cId="3189742561" sldId="308"/>
            <ac:picMk id="2" creationId="{E70CE56E-167E-EBC0-E059-DF164066884A}"/>
          </ac:picMkLst>
        </pc:picChg>
      </pc:sldChg>
      <pc:sldChg chg="addSp modSp mod">
        <pc:chgData name="Paige Yuill" userId="aef3d87f-4a81-4b25-afcd-9fd6cffa35d2" providerId="ADAL" clId="{8D33A10B-83EA-4EE7-91D8-89E10B6F7A9F}" dt="2023-10-19T10:38:21.174" v="111" actId="207"/>
        <pc:sldMkLst>
          <pc:docMk/>
          <pc:sldMk cId="957000303" sldId="309"/>
        </pc:sldMkLst>
        <pc:spChg chg="add mod">
          <ac:chgData name="Paige Yuill" userId="aef3d87f-4a81-4b25-afcd-9fd6cffa35d2" providerId="ADAL" clId="{8D33A10B-83EA-4EE7-91D8-89E10B6F7A9F}" dt="2023-10-19T10:38:21.174" v="111" actId="207"/>
          <ac:spMkLst>
            <pc:docMk/>
            <pc:sldMk cId="957000303" sldId="309"/>
            <ac:spMk id="6" creationId="{BE93DDA4-86E4-687C-DFD5-F3BA2372396D}"/>
          </ac:spMkLst>
        </pc:spChg>
        <pc:picChg chg="add mod">
          <ac:chgData name="Paige Yuill" userId="aef3d87f-4a81-4b25-afcd-9fd6cffa35d2" providerId="ADAL" clId="{8D33A10B-83EA-4EE7-91D8-89E10B6F7A9F}" dt="2023-10-19T10:38:14.368" v="110"/>
          <ac:picMkLst>
            <pc:docMk/>
            <pc:sldMk cId="957000303" sldId="309"/>
            <ac:picMk id="2" creationId="{46D21854-E0B1-E202-9550-61F4AFEC5143}"/>
          </ac:picMkLst>
        </pc:picChg>
      </pc:sldChg>
      <pc:sldChg chg="addSp modSp mod">
        <pc:chgData name="Paige Yuill" userId="aef3d87f-4a81-4b25-afcd-9fd6cffa35d2" providerId="ADAL" clId="{8D33A10B-83EA-4EE7-91D8-89E10B6F7A9F}" dt="2023-10-19T10:39:06.547" v="117" actId="207"/>
        <pc:sldMkLst>
          <pc:docMk/>
          <pc:sldMk cId="905887014" sldId="310"/>
        </pc:sldMkLst>
        <pc:spChg chg="add mod">
          <ac:chgData name="Paige Yuill" userId="aef3d87f-4a81-4b25-afcd-9fd6cffa35d2" providerId="ADAL" clId="{8D33A10B-83EA-4EE7-91D8-89E10B6F7A9F}" dt="2023-10-19T10:39:06.547" v="117" actId="207"/>
          <ac:spMkLst>
            <pc:docMk/>
            <pc:sldMk cId="905887014" sldId="310"/>
            <ac:spMk id="4" creationId="{8CC9DD5B-27AF-AA89-0145-FC2CBFB33B7E}"/>
          </ac:spMkLst>
        </pc:spChg>
        <pc:picChg chg="add mod">
          <ac:chgData name="Paige Yuill" userId="aef3d87f-4a81-4b25-afcd-9fd6cffa35d2" providerId="ADAL" clId="{8D33A10B-83EA-4EE7-91D8-89E10B6F7A9F}" dt="2023-10-19T10:38:59.968" v="116"/>
          <ac:picMkLst>
            <pc:docMk/>
            <pc:sldMk cId="905887014" sldId="310"/>
            <ac:picMk id="2" creationId="{855A6719-9B6A-6B3D-7499-105CE4ECA58E}"/>
          </ac:picMkLst>
        </pc:picChg>
      </pc:sldChg>
      <pc:sldChg chg="addSp modSp mod">
        <pc:chgData name="Paige Yuill" userId="aef3d87f-4a81-4b25-afcd-9fd6cffa35d2" providerId="ADAL" clId="{8D33A10B-83EA-4EE7-91D8-89E10B6F7A9F}" dt="2023-10-19T10:39:23.996" v="119" actId="207"/>
        <pc:sldMkLst>
          <pc:docMk/>
          <pc:sldMk cId="1501087876" sldId="311"/>
        </pc:sldMkLst>
        <pc:spChg chg="add mod">
          <ac:chgData name="Paige Yuill" userId="aef3d87f-4a81-4b25-afcd-9fd6cffa35d2" providerId="ADAL" clId="{8D33A10B-83EA-4EE7-91D8-89E10B6F7A9F}" dt="2023-10-19T10:39:23.996" v="119" actId="207"/>
          <ac:spMkLst>
            <pc:docMk/>
            <pc:sldMk cId="1501087876" sldId="311"/>
            <ac:spMk id="5" creationId="{FF4DB3F8-18A3-5C54-E9ED-7BFA74860CA0}"/>
          </ac:spMkLst>
        </pc:spChg>
        <pc:picChg chg="add mod">
          <ac:chgData name="Paige Yuill" userId="aef3d87f-4a81-4b25-afcd-9fd6cffa35d2" providerId="ADAL" clId="{8D33A10B-83EA-4EE7-91D8-89E10B6F7A9F}" dt="2023-10-19T10:39:12.852" v="118"/>
          <ac:picMkLst>
            <pc:docMk/>
            <pc:sldMk cId="1501087876" sldId="311"/>
            <ac:picMk id="2" creationId="{995E1A9C-FB2A-8643-A5A3-903FC27B6E0F}"/>
          </ac:picMkLst>
        </pc:picChg>
      </pc:sldChg>
      <pc:sldChg chg="addSp modSp mod">
        <pc:chgData name="Paige Yuill" userId="aef3d87f-4a81-4b25-afcd-9fd6cffa35d2" providerId="ADAL" clId="{8D33A10B-83EA-4EE7-91D8-89E10B6F7A9F}" dt="2023-10-19T10:39:58.135" v="123" actId="207"/>
        <pc:sldMkLst>
          <pc:docMk/>
          <pc:sldMk cId="1029353366" sldId="312"/>
        </pc:sldMkLst>
        <pc:spChg chg="add mod">
          <ac:chgData name="Paige Yuill" userId="aef3d87f-4a81-4b25-afcd-9fd6cffa35d2" providerId="ADAL" clId="{8D33A10B-83EA-4EE7-91D8-89E10B6F7A9F}" dt="2023-10-19T10:39:58.135" v="123" actId="207"/>
          <ac:spMkLst>
            <pc:docMk/>
            <pc:sldMk cId="1029353366" sldId="312"/>
            <ac:spMk id="4" creationId="{38808ED0-CEEC-1039-AA18-6ECADF8CAEEE}"/>
          </ac:spMkLst>
        </pc:spChg>
        <pc:picChg chg="add mod">
          <ac:chgData name="Paige Yuill" userId="aef3d87f-4a81-4b25-afcd-9fd6cffa35d2" providerId="ADAL" clId="{8D33A10B-83EA-4EE7-91D8-89E10B6F7A9F}" dt="2023-10-19T10:39:48.874" v="122"/>
          <ac:picMkLst>
            <pc:docMk/>
            <pc:sldMk cId="1029353366" sldId="312"/>
            <ac:picMk id="2" creationId="{D5297C6F-0C88-DDD5-816F-339C97E03681}"/>
          </ac:picMkLst>
        </pc:picChg>
      </pc:sldChg>
      <pc:sldChg chg="addSp modSp">
        <pc:chgData name="Paige Yuill" userId="aef3d87f-4a81-4b25-afcd-9fd6cffa35d2" providerId="ADAL" clId="{8D33A10B-83EA-4EE7-91D8-89E10B6F7A9F}" dt="2023-10-19T10:33:37.990" v="71"/>
        <pc:sldMkLst>
          <pc:docMk/>
          <pc:sldMk cId="3309309973" sldId="313"/>
        </pc:sldMkLst>
        <pc:spChg chg="add mod">
          <ac:chgData name="Paige Yuill" userId="aef3d87f-4a81-4b25-afcd-9fd6cffa35d2" providerId="ADAL" clId="{8D33A10B-83EA-4EE7-91D8-89E10B6F7A9F}" dt="2023-10-19T10:33:37.990" v="71"/>
          <ac:spMkLst>
            <pc:docMk/>
            <pc:sldMk cId="3309309973" sldId="313"/>
            <ac:spMk id="7" creationId="{36E9F97B-8BB2-AA38-CCE8-8D6DA8AA90ED}"/>
          </ac:spMkLst>
        </pc:spChg>
        <pc:picChg chg="add mod">
          <ac:chgData name="Paige Yuill" userId="aef3d87f-4a81-4b25-afcd-9fd6cffa35d2" providerId="ADAL" clId="{8D33A10B-83EA-4EE7-91D8-89E10B6F7A9F}" dt="2023-10-19T10:33:37.990" v="71"/>
          <ac:picMkLst>
            <pc:docMk/>
            <pc:sldMk cId="3309309973" sldId="313"/>
            <ac:picMk id="2" creationId="{7FA98E7D-628E-2106-2E9D-CD595D000E81}"/>
          </ac:picMkLst>
        </pc:picChg>
      </pc:sldChg>
      <pc:sldChg chg="addSp modSp mod">
        <pc:chgData name="Paige Yuill" userId="aef3d87f-4a81-4b25-afcd-9fd6cffa35d2" providerId="ADAL" clId="{8D33A10B-83EA-4EE7-91D8-89E10B6F7A9F}" dt="2023-10-19T10:40:12.272" v="125" actId="207"/>
        <pc:sldMkLst>
          <pc:docMk/>
          <pc:sldMk cId="1094048570" sldId="315"/>
        </pc:sldMkLst>
        <pc:spChg chg="add mod">
          <ac:chgData name="Paige Yuill" userId="aef3d87f-4a81-4b25-afcd-9fd6cffa35d2" providerId="ADAL" clId="{8D33A10B-83EA-4EE7-91D8-89E10B6F7A9F}" dt="2023-10-19T10:40:12.272" v="125" actId="207"/>
          <ac:spMkLst>
            <pc:docMk/>
            <pc:sldMk cId="1094048570" sldId="315"/>
            <ac:spMk id="4" creationId="{746E9972-B936-6EB5-EE35-EF5B6763B881}"/>
          </ac:spMkLst>
        </pc:spChg>
        <pc:picChg chg="add mod">
          <ac:chgData name="Paige Yuill" userId="aef3d87f-4a81-4b25-afcd-9fd6cffa35d2" providerId="ADAL" clId="{8D33A10B-83EA-4EE7-91D8-89E10B6F7A9F}" dt="2023-10-19T10:40:05.482" v="124"/>
          <ac:picMkLst>
            <pc:docMk/>
            <pc:sldMk cId="1094048570" sldId="315"/>
            <ac:picMk id="2" creationId="{C4F4F191-6107-0364-2950-FC808A842622}"/>
          </ac:picMkLst>
        </pc:picChg>
      </pc:sldChg>
      <pc:sldChg chg="addSp modSp mod">
        <pc:chgData name="Paige Yuill" userId="aef3d87f-4a81-4b25-afcd-9fd6cffa35d2" providerId="ADAL" clId="{8D33A10B-83EA-4EE7-91D8-89E10B6F7A9F}" dt="2023-10-19T10:44:44.798" v="160" actId="207"/>
        <pc:sldMkLst>
          <pc:docMk/>
          <pc:sldMk cId="1532212287" sldId="316"/>
        </pc:sldMkLst>
        <pc:spChg chg="add mod">
          <ac:chgData name="Paige Yuill" userId="aef3d87f-4a81-4b25-afcd-9fd6cffa35d2" providerId="ADAL" clId="{8D33A10B-83EA-4EE7-91D8-89E10B6F7A9F}" dt="2023-10-19T10:44:44.798" v="160" actId="207"/>
          <ac:spMkLst>
            <pc:docMk/>
            <pc:sldMk cId="1532212287" sldId="316"/>
            <ac:spMk id="7" creationId="{42981543-3AB7-5FF6-B38E-92620C1DBB53}"/>
          </ac:spMkLst>
        </pc:spChg>
        <pc:picChg chg="add mod">
          <ac:chgData name="Paige Yuill" userId="aef3d87f-4a81-4b25-afcd-9fd6cffa35d2" providerId="ADAL" clId="{8D33A10B-83EA-4EE7-91D8-89E10B6F7A9F}" dt="2023-10-19T10:44:38.620" v="159"/>
          <ac:picMkLst>
            <pc:docMk/>
            <pc:sldMk cId="1532212287" sldId="316"/>
            <ac:picMk id="6" creationId="{59395BE7-1098-4E13-4AF3-E012BD999415}"/>
          </ac:picMkLst>
        </pc:picChg>
      </pc:sldChg>
      <pc:sldChg chg="addSp modSp mod">
        <pc:chgData name="Paige Yuill" userId="aef3d87f-4a81-4b25-afcd-9fd6cffa35d2" providerId="ADAL" clId="{8D33A10B-83EA-4EE7-91D8-89E10B6F7A9F}" dt="2023-10-19T10:40:52.703" v="131" actId="207"/>
        <pc:sldMkLst>
          <pc:docMk/>
          <pc:sldMk cId="1711565397" sldId="317"/>
        </pc:sldMkLst>
        <pc:spChg chg="add mod">
          <ac:chgData name="Paige Yuill" userId="aef3d87f-4a81-4b25-afcd-9fd6cffa35d2" providerId="ADAL" clId="{8D33A10B-83EA-4EE7-91D8-89E10B6F7A9F}" dt="2023-10-19T10:40:52.703" v="131" actId="207"/>
          <ac:spMkLst>
            <pc:docMk/>
            <pc:sldMk cId="1711565397" sldId="317"/>
            <ac:spMk id="4" creationId="{C1276A85-599E-47F6-4091-C34B295AD64E}"/>
          </ac:spMkLst>
        </pc:spChg>
        <pc:picChg chg="add mod">
          <ac:chgData name="Paige Yuill" userId="aef3d87f-4a81-4b25-afcd-9fd6cffa35d2" providerId="ADAL" clId="{8D33A10B-83EA-4EE7-91D8-89E10B6F7A9F}" dt="2023-10-19T10:40:45.640" v="130"/>
          <ac:picMkLst>
            <pc:docMk/>
            <pc:sldMk cId="1711565397" sldId="317"/>
            <ac:picMk id="2" creationId="{ADC4F72E-039F-CBFE-A3F4-3930E44C61EE}"/>
          </ac:picMkLst>
        </pc:picChg>
      </pc:sldChg>
      <pc:sldChg chg="addSp modSp mod">
        <pc:chgData name="Paige Yuill" userId="aef3d87f-4a81-4b25-afcd-9fd6cffa35d2" providerId="ADAL" clId="{8D33A10B-83EA-4EE7-91D8-89E10B6F7A9F}" dt="2023-10-19T10:41:11.288" v="133" actId="207"/>
        <pc:sldMkLst>
          <pc:docMk/>
          <pc:sldMk cId="910130212" sldId="318"/>
        </pc:sldMkLst>
        <pc:spChg chg="add mod">
          <ac:chgData name="Paige Yuill" userId="aef3d87f-4a81-4b25-afcd-9fd6cffa35d2" providerId="ADAL" clId="{8D33A10B-83EA-4EE7-91D8-89E10B6F7A9F}" dt="2023-10-19T10:41:11.288" v="133" actId="207"/>
          <ac:spMkLst>
            <pc:docMk/>
            <pc:sldMk cId="910130212" sldId="318"/>
            <ac:spMk id="5" creationId="{C49434DF-923A-C3F1-3306-DBF28F0B1BC0}"/>
          </ac:spMkLst>
        </pc:spChg>
        <pc:picChg chg="add mod">
          <ac:chgData name="Paige Yuill" userId="aef3d87f-4a81-4b25-afcd-9fd6cffa35d2" providerId="ADAL" clId="{8D33A10B-83EA-4EE7-91D8-89E10B6F7A9F}" dt="2023-10-19T10:41:07.219" v="132"/>
          <ac:picMkLst>
            <pc:docMk/>
            <pc:sldMk cId="910130212" sldId="318"/>
            <ac:picMk id="2" creationId="{F6CC7719-45C9-16D7-181A-DF6BCBC5EC28}"/>
          </ac:picMkLst>
        </pc:picChg>
      </pc:sldChg>
      <pc:sldChg chg="addSp modSp mod">
        <pc:chgData name="Paige Yuill" userId="aef3d87f-4a81-4b25-afcd-9fd6cffa35d2" providerId="ADAL" clId="{8D33A10B-83EA-4EE7-91D8-89E10B6F7A9F}" dt="2023-10-19T10:41:35.790" v="136"/>
        <pc:sldMkLst>
          <pc:docMk/>
          <pc:sldMk cId="2956780432" sldId="319"/>
        </pc:sldMkLst>
        <pc:spChg chg="add mod">
          <ac:chgData name="Paige Yuill" userId="aef3d87f-4a81-4b25-afcd-9fd6cffa35d2" providerId="ADAL" clId="{8D33A10B-83EA-4EE7-91D8-89E10B6F7A9F}" dt="2023-10-19T10:41:30.451" v="135" actId="207"/>
          <ac:spMkLst>
            <pc:docMk/>
            <pc:sldMk cId="2956780432" sldId="319"/>
            <ac:spMk id="4" creationId="{E301C4C2-4C50-2C16-81FB-35F24DE820AD}"/>
          </ac:spMkLst>
        </pc:spChg>
        <pc:picChg chg="add mod">
          <ac:chgData name="Paige Yuill" userId="aef3d87f-4a81-4b25-afcd-9fd6cffa35d2" providerId="ADAL" clId="{8D33A10B-83EA-4EE7-91D8-89E10B6F7A9F}" dt="2023-10-19T10:41:35.790" v="136"/>
          <ac:picMkLst>
            <pc:docMk/>
            <pc:sldMk cId="2956780432" sldId="319"/>
            <ac:picMk id="2" creationId="{9BB0EA4C-106D-7F5D-48B0-DAFE8409EC9B}"/>
          </ac:picMkLst>
        </pc:picChg>
      </pc:sldChg>
      <pc:sldChg chg="addSp modSp mod">
        <pc:chgData name="Paige Yuill" userId="aef3d87f-4a81-4b25-afcd-9fd6cffa35d2" providerId="ADAL" clId="{8D33A10B-83EA-4EE7-91D8-89E10B6F7A9F}" dt="2023-10-19T10:41:49.760" v="138" actId="207"/>
        <pc:sldMkLst>
          <pc:docMk/>
          <pc:sldMk cId="3880074152" sldId="320"/>
        </pc:sldMkLst>
        <pc:spChg chg="add mod">
          <ac:chgData name="Paige Yuill" userId="aef3d87f-4a81-4b25-afcd-9fd6cffa35d2" providerId="ADAL" clId="{8D33A10B-83EA-4EE7-91D8-89E10B6F7A9F}" dt="2023-10-19T10:41:49.760" v="138" actId="207"/>
          <ac:spMkLst>
            <pc:docMk/>
            <pc:sldMk cId="3880074152" sldId="320"/>
            <ac:spMk id="5" creationId="{7C1807A3-B630-8EAA-5CD4-71B4B17179AA}"/>
          </ac:spMkLst>
        </pc:spChg>
        <pc:picChg chg="add mod">
          <ac:chgData name="Paige Yuill" userId="aef3d87f-4a81-4b25-afcd-9fd6cffa35d2" providerId="ADAL" clId="{8D33A10B-83EA-4EE7-91D8-89E10B6F7A9F}" dt="2023-10-19T10:41:42.003" v="137"/>
          <ac:picMkLst>
            <pc:docMk/>
            <pc:sldMk cId="3880074152" sldId="320"/>
            <ac:picMk id="2" creationId="{E0B26AAC-831B-8BC9-C69C-59BF7A426726}"/>
          </ac:picMkLst>
        </pc:picChg>
      </pc:sldChg>
      <pc:sldChg chg="addSp modSp mod">
        <pc:chgData name="Paige Yuill" userId="aef3d87f-4a81-4b25-afcd-9fd6cffa35d2" providerId="ADAL" clId="{8D33A10B-83EA-4EE7-91D8-89E10B6F7A9F}" dt="2023-10-19T10:42:19.230" v="142" actId="207"/>
        <pc:sldMkLst>
          <pc:docMk/>
          <pc:sldMk cId="1057826586" sldId="321"/>
        </pc:sldMkLst>
        <pc:spChg chg="add mod">
          <ac:chgData name="Paige Yuill" userId="aef3d87f-4a81-4b25-afcd-9fd6cffa35d2" providerId="ADAL" clId="{8D33A10B-83EA-4EE7-91D8-89E10B6F7A9F}" dt="2023-10-19T10:42:19.230" v="142" actId="207"/>
          <ac:spMkLst>
            <pc:docMk/>
            <pc:sldMk cId="1057826586" sldId="321"/>
            <ac:spMk id="4" creationId="{CAAAA28A-651C-40EC-6855-B9CC18E8AC62}"/>
          </ac:spMkLst>
        </pc:spChg>
        <pc:picChg chg="add mod">
          <ac:chgData name="Paige Yuill" userId="aef3d87f-4a81-4b25-afcd-9fd6cffa35d2" providerId="ADAL" clId="{8D33A10B-83EA-4EE7-91D8-89E10B6F7A9F}" dt="2023-10-19T10:42:11.828" v="141"/>
          <ac:picMkLst>
            <pc:docMk/>
            <pc:sldMk cId="1057826586" sldId="321"/>
            <ac:picMk id="2" creationId="{E0561F4E-BC3B-6E49-56B0-9930FF4CEB46}"/>
          </ac:picMkLst>
        </pc:picChg>
      </pc:sldChg>
      <pc:sldChg chg="addSp modSp mod">
        <pc:chgData name="Paige Yuill" userId="aef3d87f-4a81-4b25-afcd-9fd6cffa35d2" providerId="ADAL" clId="{8D33A10B-83EA-4EE7-91D8-89E10B6F7A9F}" dt="2023-10-19T10:42:05.261" v="140" actId="207"/>
        <pc:sldMkLst>
          <pc:docMk/>
          <pc:sldMk cId="300721876" sldId="322"/>
        </pc:sldMkLst>
        <pc:spChg chg="add mod">
          <ac:chgData name="Paige Yuill" userId="aef3d87f-4a81-4b25-afcd-9fd6cffa35d2" providerId="ADAL" clId="{8D33A10B-83EA-4EE7-91D8-89E10B6F7A9F}" dt="2023-10-19T10:42:05.261" v="140" actId="207"/>
          <ac:spMkLst>
            <pc:docMk/>
            <pc:sldMk cId="300721876" sldId="322"/>
            <ac:spMk id="4" creationId="{051A2159-F4AF-6FF9-257C-86F3F14DB243}"/>
          </ac:spMkLst>
        </pc:spChg>
        <pc:picChg chg="add mod">
          <ac:chgData name="Paige Yuill" userId="aef3d87f-4a81-4b25-afcd-9fd6cffa35d2" providerId="ADAL" clId="{8D33A10B-83EA-4EE7-91D8-89E10B6F7A9F}" dt="2023-10-19T10:41:56.148" v="139"/>
          <ac:picMkLst>
            <pc:docMk/>
            <pc:sldMk cId="300721876" sldId="322"/>
            <ac:picMk id="2" creationId="{F245A33B-0378-BC08-4372-724F64D686A2}"/>
          </ac:picMkLst>
        </pc:picChg>
      </pc:sldChg>
      <pc:sldChg chg="addSp modSp mod">
        <pc:chgData name="Paige Yuill" userId="aef3d87f-4a81-4b25-afcd-9fd6cffa35d2" providerId="ADAL" clId="{8D33A10B-83EA-4EE7-91D8-89E10B6F7A9F}" dt="2023-10-19T10:42:35.640" v="144" actId="207"/>
        <pc:sldMkLst>
          <pc:docMk/>
          <pc:sldMk cId="2608474031" sldId="323"/>
        </pc:sldMkLst>
        <pc:spChg chg="add mod">
          <ac:chgData name="Paige Yuill" userId="aef3d87f-4a81-4b25-afcd-9fd6cffa35d2" providerId="ADAL" clId="{8D33A10B-83EA-4EE7-91D8-89E10B6F7A9F}" dt="2023-10-19T10:42:35.640" v="144" actId="207"/>
          <ac:spMkLst>
            <pc:docMk/>
            <pc:sldMk cId="2608474031" sldId="323"/>
            <ac:spMk id="5" creationId="{825B6CCE-9797-CA81-7422-B021979248EA}"/>
          </ac:spMkLst>
        </pc:spChg>
        <pc:picChg chg="add mod">
          <ac:chgData name="Paige Yuill" userId="aef3d87f-4a81-4b25-afcd-9fd6cffa35d2" providerId="ADAL" clId="{8D33A10B-83EA-4EE7-91D8-89E10B6F7A9F}" dt="2023-10-19T10:42:26.810" v="143"/>
          <ac:picMkLst>
            <pc:docMk/>
            <pc:sldMk cId="2608474031" sldId="323"/>
            <ac:picMk id="2" creationId="{97207761-A65E-8339-7549-C40580C84C42}"/>
          </ac:picMkLst>
        </pc:picChg>
      </pc:sldChg>
      <pc:sldChg chg="addSp modSp mod">
        <pc:chgData name="Paige Yuill" userId="aef3d87f-4a81-4b25-afcd-9fd6cffa35d2" providerId="ADAL" clId="{8D33A10B-83EA-4EE7-91D8-89E10B6F7A9F}" dt="2023-10-19T10:42:54.160" v="146" actId="207"/>
        <pc:sldMkLst>
          <pc:docMk/>
          <pc:sldMk cId="1459745209" sldId="324"/>
        </pc:sldMkLst>
        <pc:spChg chg="add mod">
          <ac:chgData name="Paige Yuill" userId="aef3d87f-4a81-4b25-afcd-9fd6cffa35d2" providerId="ADAL" clId="{8D33A10B-83EA-4EE7-91D8-89E10B6F7A9F}" dt="2023-10-19T10:42:54.160" v="146" actId="207"/>
          <ac:spMkLst>
            <pc:docMk/>
            <pc:sldMk cId="1459745209" sldId="324"/>
            <ac:spMk id="4" creationId="{AD6972E4-2FF8-B9DD-5AA1-C24ABD2BA02D}"/>
          </ac:spMkLst>
        </pc:spChg>
        <pc:picChg chg="add mod">
          <ac:chgData name="Paige Yuill" userId="aef3d87f-4a81-4b25-afcd-9fd6cffa35d2" providerId="ADAL" clId="{8D33A10B-83EA-4EE7-91D8-89E10B6F7A9F}" dt="2023-10-19T10:42:46.325" v="145"/>
          <ac:picMkLst>
            <pc:docMk/>
            <pc:sldMk cId="1459745209" sldId="324"/>
            <ac:picMk id="2" creationId="{586FD0F1-0905-68B3-2CEB-5DFBF4228C57}"/>
          </ac:picMkLst>
        </pc:picChg>
      </pc:sldChg>
      <pc:sldChg chg="addSp modSp mod">
        <pc:chgData name="Paige Yuill" userId="aef3d87f-4a81-4b25-afcd-9fd6cffa35d2" providerId="ADAL" clId="{8D33A10B-83EA-4EE7-91D8-89E10B6F7A9F}" dt="2023-10-19T10:43:08.655" v="148" actId="207"/>
        <pc:sldMkLst>
          <pc:docMk/>
          <pc:sldMk cId="536508106" sldId="325"/>
        </pc:sldMkLst>
        <pc:spChg chg="add mod">
          <ac:chgData name="Paige Yuill" userId="aef3d87f-4a81-4b25-afcd-9fd6cffa35d2" providerId="ADAL" clId="{8D33A10B-83EA-4EE7-91D8-89E10B6F7A9F}" dt="2023-10-19T10:43:08.655" v="148" actId="207"/>
          <ac:spMkLst>
            <pc:docMk/>
            <pc:sldMk cId="536508106" sldId="325"/>
            <ac:spMk id="4" creationId="{EE05B4F3-7839-C258-295D-32B7C31F099F}"/>
          </ac:spMkLst>
        </pc:spChg>
        <pc:picChg chg="add mod">
          <ac:chgData name="Paige Yuill" userId="aef3d87f-4a81-4b25-afcd-9fd6cffa35d2" providerId="ADAL" clId="{8D33A10B-83EA-4EE7-91D8-89E10B6F7A9F}" dt="2023-10-19T10:42:59.783" v="147"/>
          <ac:picMkLst>
            <pc:docMk/>
            <pc:sldMk cId="536508106" sldId="325"/>
            <ac:picMk id="2" creationId="{7ACF83C1-EA4D-2EE3-6BF5-071AB9DE2880}"/>
          </ac:picMkLst>
        </pc:picChg>
      </pc:sldChg>
      <pc:sldChg chg="addSp modSp mod">
        <pc:chgData name="Paige Yuill" userId="aef3d87f-4a81-4b25-afcd-9fd6cffa35d2" providerId="ADAL" clId="{8D33A10B-83EA-4EE7-91D8-89E10B6F7A9F}" dt="2023-10-19T10:44:16.065" v="156" actId="207"/>
        <pc:sldMkLst>
          <pc:docMk/>
          <pc:sldMk cId="1469219568" sldId="326"/>
        </pc:sldMkLst>
        <pc:spChg chg="add mod">
          <ac:chgData name="Paige Yuill" userId="aef3d87f-4a81-4b25-afcd-9fd6cffa35d2" providerId="ADAL" clId="{8D33A10B-83EA-4EE7-91D8-89E10B6F7A9F}" dt="2023-10-19T10:44:16.065" v="156" actId="207"/>
          <ac:spMkLst>
            <pc:docMk/>
            <pc:sldMk cId="1469219568" sldId="326"/>
            <ac:spMk id="6" creationId="{B9D77C5E-4D07-A614-7268-37DE7DA8D5F1}"/>
          </ac:spMkLst>
        </pc:spChg>
        <pc:picChg chg="add mod">
          <ac:chgData name="Paige Yuill" userId="aef3d87f-4a81-4b25-afcd-9fd6cffa35d2" providerId="ADAL" clId="{8D33A10B-83EA-4EE7-91D8-89E10B6F7A9F}" dt="2023-10-19T10:44:09.715" v="155"/>
          <ac:picMkLst>
            <pc:docMk/>
            <pc:sldMk cId="1469219568" sldId="326"/>
            <ac:picMk id="2" creationId="{48392DF8-551B-2F81-B51B-D3E2939CC03E}"/>
          </ac:picMkLst>
        </pc:picChg>
      </pc:sldChg>
      <pc:sldChg chg="addSp modSp mod">
        <pc:chgData name="Paige Yuill" userId="aef3d87f-4a81-4b25-afcd-9fd6cffa35d2" providerId="ADAL" clId="{8D33A10B-83EA-4EE7-91D8-89E10B6F7A9F}" dt="2023-10-19T10:44:30.401" v="158" actId="207"/>
        <pc:sldMkLst>
          <pc:docMk/>
          <pc:sldMk cId="1400973753" sldId="327"/>
        </pc:sldMkLst>
        <pc:spChg chg="add mod">
          <ac:chgData name="Paige Yuill" userId="aef3d87f-4a81-4b25-afcd-9fd6cffa35d2" providerId="ADAL" clId="{8D33A10B-83EA-4EE7-91D8-89E10B6F7A9F}" dt="2023-10-19T10:44:30.401" v="158" actId="207"/>
          <ac:spMkLst>
            <pc:docMk/>
            <pc:sldMk cId="1400973753" sldId="327"/>
            <ac:spMk id="4" creationId="{6C4D0C4F-9D10-80FB-CE69-B79C621953E8}"/>
          </ac:spMkLst>
        </pc:spChg>
        <pc:picChg chg="add mod">
          <ac:chgData name="Paige Yuill" userId="aef3d87f-4a81-4b25-afcd-9fd6cffa35d2" providerId="ADAL" clId="{8D33A10B-83EA-4EE7-91D8-89E10B6F7A9F}" dt="2023-10-19T10:44:23.222" v="157"/>
          <ac:picMkLst>
            <pc:docMk/>
            <pc:sldMk cId="1400973753" sldId="327"/>
            <ac:picMk id="2" creationId="{A679E489-F1AC-3CB4-6339-339364365A3D}"/>
          </ac:picMkLst>
        </pc:picChg>
      </pc:sldChg>
      <pc:sldChg chg="addSp modSp mod">
        <pc:chgData name="Paige Yuill" userId="aef3d87f-4a81-4b25-afcd-9fd6cffa35d2" providerId="ADAL" clId="{8D33A10B-83EA-4EE7-91D8-89E10B6F7A9F}" dt="2023-10-19T10:44:59.335" v="162" actId="207"/>
        <pc:sldMkLst>
          <pc:docMk/>
          <pc:sldMk cId="3828929848" sldId="328"/>
        </pc:sldMkLst>
        <pc:spChg chg="add mod">
          <ac:chgData name="Paige Yuill" userId="aef3d87f-4a81-4b25-afcd-9fd6cffa35d2" providerId="ADAL" clId="{8D33A10B-83EA-4EE7-91D8-89E10B6F7A9F}" dt="2023-10-19T10:44:59.335" v="162" actId="207"/>
          <ac:spMkLst>
            <pc:docMk/>
            <pc:sldMk cId="3828929848" sldId="328"/>
            <ac:spMk id="5" creationId="{87B97D0A-63CC-F0BB-AE30-67B5B0D6B0D7}"/>
          </ac:spMkLst>
        </pc:spChg>
        <pc:picChg chg="add mod">
          <ac:chgData name="Paige Yuill" userId="aef3d87f-4a81-4b25-afcd-9fd6cffa35d2" providerId="ADAL" clId="{8D33A10B-83EA-4EE7-91D8-89E10B6F7A9F}" dt="2023-10-19T10:44:51.556" v="161"/>
          <ac:picMkLst>
            <pc:docMk/>
            <pc:sldMk cId="3828929848" sldId="328"/>
            <ac:picMk id="2" creationId="{54880F2A-6C5D-F523-C379-CD87BF4EC6B7}"/>
          </ac:picMkLst>
        </pc:picChg>
      </pc:sldChg>
      <pc:sldChg chg="addSp modSp mod">
        <pc:chgData name="Paige Yuill" userId="aef3d87f-4a81-4b25-afcd-9fd6cffa35d2" providerId="ADAL" clId="{8D33A10B-83EA-4EE7-91D8-89E10B6F7A9F}" dt="2023-10-19T10:45:17.288" v="164" actId="207"/>
        <pc:sldMkLst>
          <pc:docMk/>
          <pc:sldMk cId="2030349641" sldId="329"/>
        </pc:sldMkLst>
        <pc:spChg chg="add mod">
          <ac:chgData name="Paige Yuill" userId="aef3d87f-4a81-4b25-afcd-9fd6cffa35d2" providerId="ADAL" clId="{8D33A10B-83EA-4EE7-91D8-89E10B6F7A9F}" dt="2023-10-19T10:45:17.288" v="164" actId="207"/>
          <ac:spMkLst>
            <pc:docMk/>
            <pc:sldMk cId="2030349641" sldId="329"/>
            <ac:spMk id="4" creationId="{2B37B23F-5DA4-AC38-39C3-4EDBDEAEA369}"/>
          </ac:spMkLst>
        </pc:spChg>
        <pc:picChg chg="add mod">
          <ac:chgData name="Paige Yuill" userId="aef3d87f-4a81-4b25-afcd-9fd6cffa35d2" providerId="ADAL" clId="{8D33A10B-83EA-4EE7-91D8-89E10B6F7A9F}" dt="2023-10-19T10:45:07.164" v="163"/>
          <ac:picMkLst>
            <pc:docMk/>
            <pc:sldMk cId="2030349641" sldId="329"/>
            <ac:picMk id="2" creationId="{C9FF0061-49AC-3611-D41C-7847CE21D13E}"/>
          </ac:picMkLst>
        </pc:picChg>
      </pc:sldChg>
      <pc:sldChg chg="addSp modSp mod">
        <pc:chgData name="Paige Yuill" userId="aef3d87f-4a81-4b25-afcd-9fd6cffa35d2" providerId="ADAL" clId="{8D33A10B-83EA-4EE7-91D8-89E10B6F7A9F}" dt="2023-10-19T10:40:40.088" v="129" actId="207"/>
        <pc:sldMkLst>
          <pc:docMk/>
          <pc:sldMk cId="569641545" sldId="330"/>
        </pc:sldMkLst>
        <pc:spChg chg="add mod">
          <ac:chgData name="Paige Yuill" userId="aef3d87f-4a81-4b25-afcd-9fd6cffa35d2" providerId="ADAL" clId="{8D33A10B-83EA-4EE7-91D8-89E10B6F7A9F}" dt="2023-10-19T10:40:40.088" v="129" actId="207"/>
          <ac:spMkLst>
            <pc:docMk/>
            <pc:sldMk cId="569641545" sldId="330"/>
            <ac:spMk id="4" creationId="{E7A6D8C5-42A4-8D5B-F4B5-BAEE6B76291C}"/>
          </ac:spMkLst>
        </pc:spChg>
        <pc:picChg chg="add mod">
          <ac:chgData name="Paige Yuill" userId="aef3d87f-4a81-4b25-afcd-9fd6cffa35d2" providerId="ADAL" clId="{8D33A10B-83EA-4EE7-91D8-89E10B6F7A9F}" dt="2023-10-19T10:40:32.679" v="128"/>
          <ac:picMkLst>
            <pc:docMk/>
            <pc:sldMk cId="569641545" sldId="330"/>
            <ac:picMk id="2" creationId="{2661F5C3-DB29-43CA-A0E8-07368F95FA76}"/>
          </ac:picMkLst>
        </pc:picChg>
      </pc:sldChg>
      <pc:sldChg chg="addSp modSp mod">
        <pc:chgData name="Paige Yuill" userId="aef3d87f-4a81-4b25-afcd-9fd6cffa35d2" providerId="ADAL" clId="{8D33A10B-83EA-4EE7-91D8-89E10B6F7A9F}" dt="2023-10-19T10:40:26.151" v="127" actId="207"/>
        <pc:sldMkLst>
          <pc:docMk/>
          <pc:sldMk cId="4001176042" sldId="331"/>
        </pc:sldMkLst>
        <pc:spChg chg="add mod">
          <ac:chgData name="Paige Yuill" userId="aef3d87f-4a81-4b25-afcd-9fd6cffa35d2" providerId="ADAL" clId="{8D33A10B-83EA-4EE7-91D8-89E10B6F7A9F}" dt="2023-10-19T10:40:26.151" v="127" actId="207"/>
          <ac:spMkLst>
            <pc:docMk/>
            <pc:sldMk cId="4001176042" sldId="331"/>
            <ac:spMk id="6" creationId="{8E6F332B-D375-FF4B-1F19-4372CCD3113F}"/>
          </ac:spMkLst>
        </pc:spChg>
        <pc:picChg chg="add mod">
          <ac:chgData name="Paige Yuill" userId="aef3d87f-4a81-4b25-afcd-9fd6cffa35d2" providerId="ADAL" clId="{8D33A10B-83EA-4EE7-91D8-89E10B6F7A9F}" dt="2023-10-19T10:40:18.809" v="126"/>
          <ac:picMkLst>
            <pc:docMk/>
            <pc:sldMk cId="4001176042" sldId="331"/>
            <ac:picMk id="2" creationId="{1BCD5079-FC17-A7E9-5A12-6265AF007045}"/>
          </ac:picMkLst>
        </pc:picChg>
      </pc:sldChg>
      <pc:sldChg chg="addSp modSp">
        <pc:chgData name="Paige Yuill" userId="aef3d87f-4a81-4b25-afcd-9fd6cffa35d2" providerId="ADAL" clId="{8D33A10B-83EA-4EE7-91D8-89E10B6F7A9F}" dt="2023-10-19T10:50:13.103" v="186"/>
        <pc:sldMkLst>
          <pc:docMk/>
          <pc:sldMk cId="567405506" sldId="332"/>
        </pc:sldMkLst>
        <pc:spChg chg="add mod">
          <ac:chgData name="Paige Yuill" userId="aef3d87f-4a81-4b25-afcd-9fd6cffa35d2" providerId="ADAL" clId="{8D33A10B-83EA-4EE7-91D8-89E10B6F7A9F}" dt="2023-10-19T10:50:13.103" v="186"/>
          <ac:spMkLst>
            <pc:docMk/>
            <pc:sldMk cId="567405506" sldId="332"/>
            <ac:spMk id="5" creationId="{DB1E0B81-CF07-B24B-18B2-51A5DFC9C936}"/>
          </ac:spMkLst>
        </pc:spChg>
        <pc:picChg chg="add mod">
          <ac:chgData name="Paige Yuill" userId="aef3d87f-4a81-4b25-afcd-9fd6cffa35d2" providerId="ADAL" clId="{8D33A10B-83EA-4EE7-91D8-89E10B6F7A9F}" dt="2023-10-19T10:50:13.103" v="186"/>
          <ac:picMkLst>
            <pc:docMk/>
            <pc:sldMk cId="567405506" sldId="332"/>
            <ac:picMk id="4" creationId="{739473F9-BE6D-4D44-3A5B-949A323FD427}"/>
          </ac:picMkLst>
        </pc:picChg>
      </pc:sldChg>
      <pc:sldChg chg="addSp modSp mod">
        <pc:chgData name="Paige Yuill" userId="aef3d87f-4a81-4b25-afcd-9fd6cffa35d2" providerId="ADAL" clId="{8D33A10B-83EA-4EE7-91D8-89E10B6F7A9F}" dt="2023-10-19T10:46:10.680" v="166" actId="207"/>
        <pc:sldMkLst>
          <pc:docMk/>
          <pc:sldMk cId="1496962483" sldId="333"/>
        </pc:sldMkLst>
        <pc:spChg chg="add mod">
          <ac:chgData name="Paige Yuill" userId="aef3d87f-4a81-4b25-afcd-9fd6cffa35d2" providerId="ADAL" clId="{8D33A10B-83EA-4EE7-91D8-89E10B6F7A9F}" dt="2023-10-19T10:46:10.680" v="166" actId="207"/>
          <ac:spMkLst>
            <pc:docMk/>
            <pc:sldMk cId="1496962483" sldId="333"/>
            <ac:spMk id="6" creationId="{D5F88A4A-A3AE-20F4-ED3F-E125E3C0877C}"/>
          </ac:spMkLst>
        </pc:spChg>
        <pc:picChg chg="add mod">
          <ac:chgData name="Paige Yuill" userId="aef3d87f-4a81-4b25-afcd-9fd6cffa35d2" providerId="ADAL" clId="{8D33A10B-83EA-4EE7-91D8-89E10B6F7A9F}" dt="2023-10-19T10:46:04.546" v="165"/>
          <ac:picMkLst>
            <pc:docMk/>
            <pc:sldMk cId="1496962483" sldId="333"/>
            <ac:picMk id="2" creationId="{513555DB-0260-2A17-71AD-02374CC648D0}"/>
          </ac:picMkLst>
        </pc:picChg>
      </pc:sldChg>
      <pc:sldChg chg="addSp modSp mod">
        <pc:chgData name="Paige Yuill" userId="aef3d87f-4a81-4b25-afcd-9fd6cffa35d2" providerId="ADAL" clId="{8D33A10B-83EA-4EE7-91D8-89E10B6F7A9F}" dt="2023-10-19T10:46:29.201" v="168" actId="207"/>
        <pc:sldMkLst>
          <pc:docMk/>
          <pc:sldMk cId="3343120352" sldId="334"/>
        </pc:sldMkLst>
        <pc:spChg chg="add mod">
          <ac:chgData name="Paige Yuill" userId="aef3d87f-4a81-4b25-afcd-9fd6cffa35d2" providerId="ADAL" clId="{8D33A10B-83EA-4EE7-91D8-89E10B6F7A9F}" dt="2023-10-19T10:46:29.201" v="168" actId="207"/>
          <ac:spMkLst>
            <pc:docMk/>
            <pc:sldMk cId="3343120352" sldId="334"/>
            <ac:spMk id="4" creationId="{8BDC10EE-866D-0942-877C-306D6DA93A6D}"/>
          </ac:spMkLst>
        </pc:spChg>
        <pc:picChg chg="add mod">
          <ac:chgData name="Paige Yuill" userId="aef3d87f-4a81-4b25-afcd-9fd6cffa35d2" providerId="ADAL" clId="{8D33A10B-83EA-4EE7-91D8-89E10B6F7A9F}" dt="2023-10-19T10:46:20.091" v="167"/>
          <ac:picMkLst>
            <pc:docMk/>
            <pc:sldMk cId="3343120352" sldId="334"/>
            <ac:picMk id="2" creationId="{1FC73371-EC1A-9C22-535C-E854E69AE93C}"/>
          </ac:picMkLst>
        </pc:picChg>
      </pc:sldChg>
      <pc:sldChg chg="addSp modSp mod">
        <pc:chgData name="Paige Yuill" userId="aef3d87f-4a81-4b25-afcd-9fd6cffa35d2" providerId="ADAL" clId="{8D33A10B-83EA-4EE7-91D8-89E10B6F7A9F}" dt="2023-10-19T10:47:00.246" v="172" actId="207"/>
        <pc:sldMkLst>
          <pc:docMk/>
          <pc:sldMk cId="313354795" sldId="335"/>
        </pc:sldMkLst>
        <pc:spChg chg="add mod">
          <ac:chgData name="Paige Yuill" userId="aef3d87f-4a81-4b25-afcd-9fd6cffa35d2" providerId="ADAL" clId="{8D33A10B-83EA-4EE7-91D8-89E10B6F7A9F}" dt="2023-10-19T10:47:00.246" v="172" actId="207"/>
          <ac:spMkLst>
            <pc:docMk/>
            <pc:sldMk cId="313354795" sldId="335"/>
            <ac:spMk id="4" creationId="{BB64EB26-BA44-9CA1-A92E-50B6E2B7DB4C}"/>
          </ac:spMkLst>
        </pc:spChg>
        <pc:picChg chg="add mod">
          <ac:chgData name="Paige Yuill" userId="aef3d87f-4a81-4b25-afcd-9fd6cffa35d2" providerId="ADAL" clId="{8D33A10B-83EA-4EE7-91D8-89E10B6F7A9F}" dt="2023-10-19T10:46:53.120" v="171"/>
          <ac:picMkLst>
            <pc:docMk/>
            <pc:sldMk cId="313354795" sldId="335"/>
            <ac:picMk id="2" creationId="{69C22B26-9C68-DA4E-7936-D28684D5CAFA}"/>
          </ac:picMkLst>
        </pc:picChg>
      </pc:sldChg>
      <pc:sldChg chg="addSp modSp mod">
        <pc:chgData name="Paige Yuill" userId="aef3d87f-4a81-4b25-afcd-9fd6cffa35d2" providerId="ADAL" clId="{8D33A10B-83EA-4EE7-91D8-89E10B6F7A9F}" dt="2023-10-19T10:46:43.842" v="170" actId="207"/>
        <pc:sldMkLst>
          <pc:docMk/>
          <pc:sldMk cId="2086113682" sldId="336"/>
        </pc:sldMkLst>
        <pc:spChg chg="add mod">
          <ac:chgData name="Paige Yuill" userId="aef3d87f-4a81-4b25-afcd-9fd6cffa35d2" providerId="ADAL" clId="{8D33A10B-83EA-4EE7-91D8-89E10B6F7A9F}" dt="2023-10-19T10:46:43.842" v="170" actId="207"/>
          <ac:spMkLst>
            <pc:docMk/>
            <pc:sldMk cId="2086113682" sldId="336"/>
            <ac:spMk id="4" creationId="{A576C453-3EE4-CFC7-5DD8-FA8B452A02C4}"/>
          </ac:spMkLst>
        </pc:spChg>
        <pc:picChg chg="add mod">
          <ac:chgData name="Paige Yuill" userId="aef3d87f-4a81-4b25-afcd-9fd6cffa35d2" providerId="ADAL" clId="{8D33A10B-83EA-4EE7-91D8-89E10B6F7A9F}" dt="2023-10-19T10:46:35.442" v="169"/>
          <ac:picMkLst>
            <pc:docMk/>
            <pc:sldMk cId="2086113682" sldId="336"/>
            <ac:picMk id="2" creationId="{FD4AB8F5-6D39-C2F8-B58C-8B28D509954D}"/>
          </ac:picMkLst>
        </pc:picChg>
      </pc:sldChg>
      <pc:sldChg chg="addSp modSp mod">
        <pc:chgData name="Paige Yuill" userId="aef3d87f-4a81-4b25-afcd-9fd6cffa35d2" providerId="ADAL" clId="{8D33A10B-83EA-4EE7-91D8-89E10B6F7A9F}" dt="2023-10-19T10:38:05.436" v="109" actId="207"/>
        <pc:sldMkLst>
          <pc:docMk/>
          <pc:sldMk cId="1498783051" sldId="337"/>
        </pc:sldMkLst>
        <pc:spChg chg="add mod">
          <ac:chgData name="Paige Yuill" userId="aef3d87f-4a81-4b25-afcd-9fd6cffa35d2" providerId="ADAL" clId="{8D33A10B-83EA-4EE7-91D8-89E10B6F7A9F}" dt="2023-10-19T10:38:05.436" v="109" actId="207"/>
          <ac:spMkLst>
            <pc:docMk/>
            <pc:sldMk cId="1498783051" sldId="337"/>
            <ac:spMk id="6" creationId="{F24FD268-A010-A9D3-20C5-8CD23272398B}"/>
          </ac:spMkLst>
        </pc:spChg>
        <pc:picChg chg="add mod">
          <ac:chgData name="Paige Yuill" userId="aef3d87f-4a81-4b25-afcd-9fd6cffa35d2" providerId="ADAL" clId="{8D33A10B-83EA-4EE7-91D8-89E10B6F7A9F}" dt="2023-10-19T10:37:57.752" v="108"/>
          <ac:picMkLst>
            <pc:docMk/>
            <pc:sldMk cId="1498783051" sldId="337"/>
            <ac:picMk id="2" creationId="{2B15C91C-0D4B-A71D-8B7F-8277C3C6C8CB}"/>
          </ac:picMkLst>
        </pc:picChg>
      </pc:sldChg>
      <pc:sldChg chg="addSp modSp">
        <pc:chgData name="Paige Yuill" userId="aef3d87f-4a81-4b25-afcd-9fd6cffa35d2" providerId="ADAL" clId="{8D33A10B-83EA-4EE7-91D8-89E10B6F7A9F}" dt="2023-10-19T10:49:45.371" v="181"/>
        <pc:sldMkLst>
          <pc:docMk/>
          <pc:sldMk cId="2407744909" sldId="338"/>
        </pc:sldMkLst>
        <pc:spChg chg="add mod">
          <ac:chgData name="Paige Yuill" userId="aef3d87f-4a81-4b25-afcd-9fd6cffa35d2" providerId="ADAL" clId="{8D33A10B-83EA-4EE7-91D8-89E10B6F7A9F}" dt="2023-10-19T10:49:45.371" v="181"/>
          <ac:spMkLst>
            <pc:docMk/>
            <pc:sldMk cId="2407744909" sldId="338"/>
            <ac:spMk id="5" creationId="{FCE07312-1213-6B18-4FEB-670A47EF3D1A}"/>
          </ac:spMkLst>
        </pc:spChg>
        <pc:picChg chg="add mod">
          <ac:chgData name="Paige Yuill" userId="aef3d87f-4a81-4b25-afcd-9fd6cffa35d2" providerId="ADAL" clId="{8D33A10B-83EA-4EE7-91D8-89E10B6F7A9F}" dt="2023-10-19T10:49:45.371" v="181"/>
          <ac:picMkLst>
            <pc:docMk/>
            <pc:sldMk cId="2407744909" sldId="338"/>
            <ac:picMk id="4" creationId="{0AE8FC36-3EA7-F082-0997-AE6F8627B5E4}"/>
          </ac:picMkLst>
        </pc:picChg>
      </pc:sldChg>
      <pc:sldChg chg="addSp modSp mod">
        <pc:chgData name="Paige Yuill" userId="aef3d87f-4a81-4b25-afcd-9fd6cffa35d2" providerId="ADAL" clId="{8D33A10B-83EA-4EE7-91D8-89E10B6F7A9F}" dt="2023-10-19T10:47:14.040" v="174" actId="207"/>
        <pc:sldMkLst>
          <pc:docMk/>
          <pc:sldMk cId="178598896" sldId="339"/>
        </pc:sldMkLst>
        <pc:spChg chg="add mod">
          <ac:chgData name="Paige Yuill" userId="aef3d87f-4a81-4b25-afcd-9fd6cffa35d2" providerId="ADAL" clId="{8D33A10B-83EA-4EE7-91D8-89E10B6F7A9F}" dt="2023-10-19T10:47:14.040" v="174" actId="207"/>
          <ac:spMkLst>
            <pc:docMk/>
            <pc:sldMk cId="178598896" sldId="339"/>
            <ac:spMk id="6" creationId="{4D544E33-B97D-AF96-A23C-35BB5ED77611}"/>
          </ac:spMkLst>
        </pc:spChg>
        <pc:picChg chg="add mod">
          <ac:chgData name="Paige Yuill" userId="aef3d87f-4a81-4b25-afcd-9fd6cffa35d2" providerId="ADAL" clId="{8D33A10B-83EA-4EE7-91D8-89E10B6F7A9F}" dt="2023-10-19T10:47:07.041" v="173"/>
          <ac:picMkLst>
            <pc:docMk/>
            <pc:sldMk cId="178598896" sldId="339"/>
            <ac:picMk id="2" creationId="{0DA321D4-C6B5-ADFD-F9E3-59BB1BF1FA02}"/>
          </ac:picMkLst>
        </pc:picChg>
      </pc:sldChg>
      <pc:sldChg chg="addSp modSp mod">
        <pc:chgData name="Paige Yuill" userId="aef3d87f-4a81-4b25-afcd-9fd6cffa35d2" providerId="ADAL" clId="{8D33A10B-83EA-4EE7-91D8-89E10B6F7A9F}" dt="2023-10-19T10:47:27.762" v="176" actId="207"/>
        <pc:sldMkLst>
          <pc:docMk/>
          <pc:sldMk cId="2776606355" sldId="340"/>
        </pc:sldMkLst>
        <pc:spChg chg="add mod">
          <ac:chgData name="Paige Yuill" userId="aef3d87f-4a81-4b25-afcd-9fd6cffa35d2" providerId="ADAL" clId="{8D33A10B-83EA-4EE7-91D8-89E10B6F7A9F}" dt="2023-10-19T10:47:27.762" v="176" actId="207"/>
          <ac:spMkLst>
            <pc:docMk/>
            <pc:sldMk cId="2776606355" sldId="340"/>
            <ac:spMk id="4" creationId="{90C29743-FC42-B5AC-0E19-9DE1234306C4}"/>
          </ac:spMkLst>
        </pc:spChg>
        <pc:picChg chg="add mod">
          <ac:chgData name="Paige Yuill" userId="aef3d87f-4a81-4b25-afcd-9fd6cffa35d2" providerId="ADAL" clId="{8D33A10B-83EA-4EE7-91D8-89E10B6F7A9F}" dt="2023-10-19T10:47:20.689" v="175"/>
          <ac:picMkLst>
            <pc:docMk/>
            <pc:sldMk cId="2776606355" sldId="340"/>
            <ac:picMk id="2" creationId="{E27B5B0F-0FD3-B368-CC80-05F9CD51895C}"/>
          </ac:picMkLst>
        </pc:picChg>
      </pc:sldChg>
      <pc:sldChg chg="addSp modSp mod">
        <pc:chgData name="Paige Yuill" userId="aef3d87f-4a81-4b25-afcd-9fd6cffa35d2" providerId="ADAL" clId="{8D33A10B-83EA-4EE7-91D8-89E10B6F7A9F}" dt="2023-10-19T10:47:39.979" v="178" actId="207"/>
        <pc:sldMkLst>
          <pc:docMk/>
          <pc:sldMk cId="2964308027" sldId="341"/>
        </pc:sldMkLst>
        <pc:spChg chg="add mod">
          <ac:chgData name="Paige Yuill" userId="aef3d87f-4a81-4b25-afcd-9fd6cffa35d2" providerId="ADAL" clId="{8D33A10B-83EA-4EE7-91D8-89E10B6F7A9F}" dt="2023-10-19T10:47:39.979" v="178" actId="207"/>
          <ac:spMkLst>
            <pc:docMk/>
            <pc:sldMk cId="2964308027" sldId="341"/>
            <ac:spMk id="6" creationId="{EB79D6A4-7689-AA8E-7F27-24A2CFB996BB}"/>
          </ac:spMkLst>
        </pc:spChg>
        <pc:picChg chg="add mod">
          <ac:chgData name="Paige Yuill" userId="aef3d87f-4a81-4b25-afcd-9fd6cffa35d2" providerId="ADAL" clId="{8D33A10B-83EA-4EE7-91D8-89E10B6F7A9F}" dt="2023-10-19T10:47:33.858" v="177"/>
          <ac:picMkLst>
            <pc:docMk/>
            <pc:sldMk cId="2964308027" sldId="341"/>
            <ac:picMk id="2" creationId="{4DF97562-AD05-397B-7067-45C12371FF88}"/>
          </ac:picMkLst>
        </pc:picChg>
      </pc:sldChg>
      <pc:sldChg chg="addSp modSp mod">
        <pc:chgData name="Paige Yuill" userId="aef3d87f-4a81-4b25-afcd-9fd6cffa35d2" providerId="ADAL" clId="{8D33A10B-83EA-4EE7-91D8-89E10B6F7A9F}" dt="2023-10-19T10:39:41.510" v="121" actId="207"/>
        <pc:sldMkLst>
          <pc:docMk/>
          <pc:sldMk cId="553799773" sldId="342"/>
        </pc:sldMkLst>
        <pc:spChg chg="add mod">
          <ac:chgData name="Paige Yuill" userId="aef3d87f-4a81-4b25-afcd-9fd6cffa35d2" providerId="ADAL" clId="{8D33A10B-83EA-4EE7-91D8-89E10B6F7A9F}" dt="2023-10-19T10:39:41.510" v="121" actId="207"/>
          <ac:spMkLst>
            <pc:docMk/>
            <pc:sldMk cId="553799773" sldId="342"/>
            <ac:spMk id="5" creationId="{50FCF16F-9DAB-F764-75F8-327D8C5EC949}"/>
          </ac:spMkLst>
        </pc:spChg>
        <pc:picChg chg="add mod">
          <ac:chgData name="Paige Yuill" userId="aef3d87f-4a81-4b25-afcd-9fd6cffa35d2" providerId="ADAL" clId="{8D33A10B-83EA-4EE7-91D8-89E10B6F7A9F}" dt="2023-10-19T10:39:33.130" v="120"/>
          <ac:picMkLst>
            <pc:docMk/>
            <pc:sldMk cId="553799773" sldId="342"/>
            <ac:picMk id="2" creationId="{B7543443-F959-829D-0C56-F046C733D01C}"/>
          </ac:picMkLst>
        </pc:picChg>
      </pc:sldChg>
      <pc:sldChg chg="addSp modSp">
        <pc:chgData name="Paige Yuill" userId="aef3d87f-4a81-4b25-afcd-9fd6cffa35d2" providerId="ADAL" clId="{8D33A10B-83EA-4EE7-91D8-89E10B6F7A9F}" dt="2023-10-19T10:33:36.039" v="70"/>
        <pc:sldMkLst>
          <pc:docMk/>
          <pc:sldMk cId="1420812221" sldId="343"/>
        </pc:sldMkLst>
        <pc:spChg chg="add mod">
          <ac:chgData name="Paige Yuill" userId="aef3d87f-4a81-4b25-afcd-9fd6cffa35d2" providerId="ADAL" clId="{8D33A10B-83EA-4EE7-91D8-89E10B6F7A9F}" dt="2023-10-19T10:33:36.039" v="70"/>
          <ac:spMkLst>
            <pc:docMk/>
            <pc:sldMk cId="1420812221" sldId="343"/>
            <ac:spMk id="4" creationId="{692FA24B-1F39-47A8-B8C0-C872EB6378FD}"/>
          </ac:spMkLst>
        </pc:spChg>
        <pc:picChg chg="add mod">
          <ac:chgData name="Paige Yuill" userId="aef3d87f-4a81-4b25-afcd-9fd6cffa35d2" providerId="ADAL" clId="{8D33A10B-83EA-4EE7-91D8-89E10B6F7A9F}" dt="2023-10-19T10:33:36.039" v="70"/>
          <ac:picMkLst>
            <pc:docMk/>
            <pc:sldMk cId="1420812221" sldId="343"/>
            <ac:picMk id="2" creationId="{D5953090-C730-C0D3-8EB1-16EA78323287}"/>
          </ac:picMkLst>
        </pc:picChg>
      </pc:sldChg>
      <pc:sldChg chg="addSp modSp mod">
        <pc:chgData name="Paige Yuill" userId="aef3d87f-4a81-4b25-afcd-9fd6cffa35d2" providerId="ADAL" clId="{8D33A10B-83EA-4EE7-91D8-89E10B6F7A9F}" dt="2023-10-19T10:43:26.217" v="150" actId="207"/>
        <pc:sldMkLst>
          <pc:docMk/>
          <pc:sldMk cId="1506490762" sldId="344"/>
        </pc:sldMkLst>
        <pc:spChg chg="add mod">
          <ac:chgData name="Paige Yuill" userId="aef3d87f-4a81-4b25-afcd-9fd6cffa35d2" providerId="ADAL" clId="{8D33A10B-83EA-4EE7-91D8-89E10B6F7A9F}" dt="2023-10-19T10:43:26.217" v="150" actId="207"/>
          <ac:spMkLst>
            <pc:docMk/>
            <pc:sldMk cId="1506490762" sldId="344"/>
            <ac:spMk id="5" creationId="{005D5869-D3F1-65CD-AB5E-8F98A44DAB4D}"/>
          </ac:spMkLst>
        </pc:spChg>
        <pc:picChg chg="add mod">
          <ac:chgData name="Paige Yuill" userId="aef3d87f-4a81-4b25-afcd-9fd6cffa35d2" providerId="ADAL" clId="{8D33A10B-83EA-4EE7-91D8-89E10B6F7A9F}" dt="2023-10-19T10:43:17.703" v="149"/>
          <ac:picMkLst>
            <pc:docMk/>
            <pc:sldMk cId="1506490762" sldId="344"/>
            <ac:picMk id="4" creationId="{636E924E-069E-527D-5BAD-B81CF2C27C10}"/>
          </ac:picMkLst>
        </pc:picChg>
      </pc:sldChg>
      <pc:sldChg chg="addSp modSp mod">
        <pc:chgData name="Paige Yuill" userId="aef3d87f-4a81-4b25-afcd-9fd6cffa35d2" providerId="ADAL" clId="{8D33A10B-83EA-4EE7-91D8-89E10B6F7A9F}" dt="2023-10-19T10:44:03.445" v="154" actId="207"/>
        <pc:sldMkLst>
          <pc:docMk/>
          <pc:sldMk cId="1598640362" sldId="345"/>
        </pc:sldMkLst>
        <pc:spChg chg="add mod">
          <ac:chgData name="Paige Yuill" userId="aef3d87f-4a81-4b25-afcd-9fd6cffa35d2" providerId="ADAL" clId="{8D33A10B-83EA-4EE7-91D8-89E10B6F7A9F}" dt="2023-10-19T10:44:03.445" v="154" actId="207"/>
          <ac:spMkLst>
            <pc:docMk/>
            <pc:sldMk cId="1598640362" sldId="345"/>
            <ac:spMk id="5" creationId="{5C291B83-F172-BA2C-B171-CE6A22646FD3}"/>
          </ac:spMkLst>
        </pc:spChg>
        <pc:picChg chg="add mod">
          <ac:chgData name="Paige Yuill" userId="aef3d87f-4a81-4b25-afcd-9fd6cffa35d2" providerId="ADAL" clId="{8D33A10B-83EA-4EE7-91D8-89E10B6F7A9F}" dt="2023-10-19T10:43:55.041" v="153"/>
          <ac:picMkLst>
            <pc:docMk/>
            <pc:sldMk cId="1598640362" sldId="345"/>
            <ac:picMk id="4" creationId="{F90D778B-7E95-16F3-77A6-6FE8E4F804AF}"/>
          </ac:picMkLst>
        </pc:picChg>
      </pc:sldChg>
      <pc:sldChg chg="modSp mod">
        <pc:chgData name="Paige Yuill" userId="aef3d87f-4a81-4b25-afcd-9fd6cffa35d2" providerId="ADAL" clId="{8D33A10B-83EA-4EE7-91D8-89E10B6F7A9F}" dt="2023-10-19T10:50:37.827" v="192" actId="207"/>
        <pc:sldMkLst>
          <pc:docMk/>
          <pc:sldMk cId="2580771083" sldId="346"/>
        </pc:sldMkLst>
        <pc:graphicFrameChg chg="modGraphic">
          <ac:chgData name="Paige Yuill" userId="aef3d87f-4a81-4b25-afcd-9fd6cffa35d2" providerId="ADAL" clId="{8D33A10B-83EA-4EE7-91D8-89E10B6F7A9F}" dt="2023-10-19T10:50:37.827" v="192" actId="207"/>
          <ac:graphicFrameMkLst>
            <pc:docMk/>
            <pc:sldMk cId="2580771083" sldId="346"/>
            <ac:graphicFrameMk id="4" creationId="{1F3D1350-1809-87B3-F193-70BE7A7B41BD}"/>
          </ac:graphicFrameMkLst>
        </pc:graphicFrameChg>
      </pc:sldChg>
      <pc:sldChg chg="addSp modSp mod">
        <pc:chgData name="Paige Yuill" userId="aef3d87f-4a81-4b25-afcd-9fd6cffa35d2" providerId="ADAL" clId="{8D33A10B-83EA-4EE7-91D8-89E10B6F7A9F}" dt="2023-10-19T10:47:54.642" v="180" actId="207"/>
        <pc:sldMkLst>
          <pc:docMk/>
          <pc:sldMk cId="875152136" sldId="347"/>
        </pc:sldMkLst>
        <pc:spChg chg="add mod">
          <ac:chgData name="Paige Yuill" userId="aef3d87f-4a81-4b25-afcd-9fd6cffa35d2" providerId="ADAL" clId="{8D33A10B-83EA-4EE7-91D8-89E10B6F7A9F}" dt="2023-10-19T10:47:54.642" v="180" actId="207"/>
          <ac:spMkLst>
            <pc:docMk/>
            <pc:sldMk cId="875152136" sldId="347"/>
            <ac:spMk id="5" creationId="{C9EF4F7C-B765-8984-2B40-E7BDBD3B934D}"/>
          </ac:spMkLst>
        </pc:spChg>
        <pc:picChg chg="add mod">
          <ac:chgData name="Paige Yuill" userId="aef3d87f-4a81-4b25-afcd-9fd6cffa35d2" providerId="ADAL" clId="{8D33A10B-83EA-4EE7-91D8-89E10B6F7A9F}" dt="2023-10-19T10:47:47.619" v="179"/>
          <ac:picMkLst>
            <pc:docMk/>
            <pc:sldMk cId="875152136" sldId="347"/>
            <ac:picMk id="4" creationId="{5F4BD02E-8CEB-3965-3B72-6F22115F99BB}"/>
          </ac:picMkLst>
        </pc:picChg>
      </pc:sldChg>
      <pc:sldChg chg="addSp modSp mod">
        <pc:chgData name="Paige Yuill" userId="aef3d87f-4a81-4b25-afcd-9fd6cffa35d2" providerId="ADAL" clId="{8D33A10B-83EA-4EE7-91D8-89E10B6F7A9F}" dt="2023-10-19T10:43:44.977" v="152" actId="207"/>
        <pc:sldMkLst>
          <pc:docMk/>
          <pc:sldMk cId="3575262083" sldId="348"/>
        </pc:sldMkLst>
        <pc:spChg chg="add mod">
          <ac:chgData name="Paige Yuill" userId="aef3d87f-4a81-4b25-afcd-9fd6cffa35d2" providerId="ADAL" clId="{8D33A10B-83EA-4EE7-91D8-89E10B6F7A9F}" dt="2023-10-19T10:43:44.977" v="152" actId="207"/>
          <ac:spMkLst>
            <pc:docMk/>
            <pc:sldMk cId="3575262083" sldId="348"/>
            <ac:spMk id="8" creationId="{CFFE455E-7123-6769-CD97-52E448AC434C}"/>
          </ac:spMkLst>
        </pc:spChg>
        <pc:picChg chg="add mod">
          <ac:chgData name="Paige Yuill" userId="aef3d87f-4a81-4b25-afcd-9fd6cffa35d2" providerId="ADAL" clId="{8D33A10B-83EA-4EE7-91D8-89E10B6F7A9F}" dt="2023-10-19T10:43:34.353" v="151"/>
          <ac:picMkLst>
            <pc:docMk/>
            <pc:sldMk cId="3575262083" sldId="348"/>
            <ac:picMk id="6" creationId="{3C9078DB-729E-DDC6-D98B-04D76E970BC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41AAB-82CE-4DEC-A6F4-68201051DD83}"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GB"/>
        </a:p>
      </dgm:t>
    </dgm:pt>
    <dgm:pt modelId="{83C8D8B0-9EDD-4D2F-96CE-A3844245AF9B}">
      <dgm:prSet phldrT="[Text]" custT="1"/>
      <dgm:spPr>
        <a:solidFill>
          <a:srgbClr val="00B050"/>
        </a:solidFill>
      </dgm:spPr>
      <dgm:t>
        <a:bodyPr/>
        <a:lstStyle/>
        <a:p>
          <a:r>
            <a:rPr lang="en-GB" sz="1400" b="1">
              <a:latin typeface="Source Sans Pro" panose="020B0503030403020204" pitchFamily="34" charset="0"/>
              <a:ea typeface="Source Sans Pro" panose="020B0503030403020204" pitchFamily="34" charset="0"/>
            </a:rPr>
            <a:t>Health Board User</a:t>
          </a:r>
        </a:p>
      </dgm:t>
    </dgm:pt>
    <dgm:pt modelId="{8B9C11CA-E77D-4564-8571-E2A9C79A13CF}" type="parTrans" cxnId="{0D4B4311-A876-485E-97AD-C69FEEA89A50}">
      <dgm:prSet/>
      <dgm:spPr/>
      <dgm:t>
        <a:bodyPr/>
        <a:lstStyle/>
        <a:p>
          <a:endParaRPr lang="en-GB"/>
        </a:p>
      </dgm:t>
    </dgm:pt>
    <dgm:pt modelId="{D156FA4B-A445-432D-8F80-E0C7DC958731}" type="sibTrans" cxnId="{0D4B4311-A876-485E-97AD-C69FEEA89A50}">
      <dgm:prSet/>
      <dgm:spPr/>
      <dgm:t>
        <a:bodyPr/>
        <a:lstStyle/>
        <a:p>
          <a:endParaRPr lang="en-GB"/>
        </a:p>
      </dgm:t>
    </dgm:pt>
    <dgm:pt modelId="{A8B2B337-1093-4561-B489-21662A75D386}">
      <dgm:prSet phldrT="[Text]"/>
      <dgm:spPr/>
      <dgm:t>
        <a:bodyPr/>
        <a:lstStyle/>
        <a:p>
          <a:pPr algn="l"/>
          <a:r>
            <a:rPr lang="en-GB">
              <a:latin typeface="Source Sans Pro" panose="020B0503030403020204" pitchFamily="34" charset="0"/>
              <a:ea typeface="Source Sans Pro" panose="020B0503030403020204" pitchFamily="34" charset="0"/>
            </a:rPr>
            <a:t>View bids</a:t>
          </a:r>
        </a:p>
        <a:p>
          <a:pPr algn="l"/>
          <a:r>
            <a:rPr lang="en-GB">
              <a:latin typeface="Source Sans Pro" panose="020B0503030403020204" pitchFamily="34" charset="0"/>
              <a:ea typeface="Source Sans Pro" panose="020B0503030403020204" pitchFamily="34" charset="0"/>
            </a:rPr>
            <a:t>Create bid</a:t>
          </a:r>
        </a:p>
        <a:p>
          <a:pPr algn="l"/>
          <a:r>
            <a:rPr lang="en-GB">
              <a:latin typeface="Source Sans Pro" panose="020B0503030403020204" pitchFamily="34" charset="0"/>
              <a:ea typeface="Source Sans Pro" panose="020B0503030403020204" pitchFamily="34" charset="0"/>
            </a:rPr>
            <a:t>Save bid as draft</a:t>
          </a:r>
        </a:p>
        <a:p>
          <a:pPr algn="l"/>
          <a:r>
            <a:rPr lang="en-GB">
              <a:latin typeface="Source Sans Pro" panose="020B0503030403020204" pitchFamily="34" charset="0"/>
              <a:ea typeface="Source Sans Pro" panose="020B0503030403020204" pitchFamily="34" charset="0"/>
            </a:rPr>
            <a:t>Edit draft bid</a:t>
          </a:r>
        </a:p>
        <a:p>
          <a:pPr algn="l"/>
          <a:r>
            <a:rPr lang="en-GB">
              <a:latin typeface="Source Sans Pro" panose="020B0503030403020204" pitchFamily="34" charset="0"/>
              <a:ea typeface="Source Sans Pro" panose="020B0503030403020204" pitchFamily="34" charset="0"/>
            </a:rPr>
            <a:t>Withdraw bid (in draft only)</a:t>
          </a:r>
        </a:p>
        <a:p>
          <a:pPr algn="l"/>
          <a:r>
            <a:rPr lang="en-GB">
              <a:latin typeface="Source Sans Pro" panose="020B0503030403020204" pitchFamily="34" charset="0"/>
              <a:ea typeface="Source Sans Pro" panose="020B0503030403020204" pitchFamily="34" charset="0"/>
            </a:rPr>
            <a:t>Submit bid</a:t>
          </a:r>
        </a:p>
        <a:p>
          <a:pPr algn="l"/>
          <a:r>
            <a:rPr lang="en-GB">
              <a:latin typeface="Source Sans Pro" panose="020B0503030403020204" pitchFamily="34" charset="0"/>
              <a:ea typeface="Source Sans Pro" panose="020B0503030403020204" pitchFamily="34" charset="0"/>
            </a:rPr>
            <a:t>Download bids</a:t>
          </a:r>
        </a:p>
      </dgm:t>
    </dgm:pt>
    <dgm:pt modelId="{4F7108CF-1001-4262-8FEF-4D77238D7C6C}" type="parTrans" cxnId="{19C89C10-DD4F-4FA1-A929-26AA93A8CFB4}">
      <dgm:prSet/>
      <dgm:spPr/>
      <dgm:t>
        <a:bodyPr/>
        <a:lstStyle/>
        <a:p>
          <a:endParaRPr lang="en-GB"/>
        </a:p>
      </dgm:t>
    </dgm:pt>
    <dgm:pt modelId="{F972FADC-834F-4D40-AED0-7CFF6F8F2E0B}" type="sibTrans" cxnId="{19C89C10-DD4F-4FA1-A929-26AA93A8CFB4}">
      <dgm:prSet/>
      <dgm:spPr/>
      <dgm:t>
        <a:bodyPr/>
        <a:lstStyle/>
        <a:p>
          <a:endParaRPr lang="en-GB"/>
        </a:p>
      </dgm:t>
    </dgm:pt>
    <dgm:pt modelId="{FB951621-5386-44FF-8F2B-2963A55D90A8}">
      <dgm:prSet phldrT="[Text]" custT="1"/>
      <dgm:spPr>
        <a:solidFill>
          <a:srgbClr val="00B050"/>
        </a:solidFill>
      </dgm:spPr>
      <dgm:t>
        <a:bodyPr/>
        <a:lstStyle/>
        <a:p>
          <a:r>
            <a:rPr lang="en-GB" sz="1400" b="1">
              <a:latin typeface="Source Sans Pro" panose="020B0503030403020204" pitchFamily="34" charset="0"/>
              <a:ea typeface="Source Sans Pro" panose="020B0503030403020204" pitchFamily="34" charset="0"/>
            </a:rPr>
            <a:t>Regional Co-ordinator</a:t>
          </a:r>
        </a:p>
      </dgm:t>
    </dgm:pt>
    <dgm:pt modelId="{AE4295E5-AE23-4C7A-B45A-CFFEE74636C2}" type="parTrans" cxnId="{B4944AE6-DF08-4F2C-89C3-ABF4CCF3BB44}">
      <dgm:prSet/>
      <dgm:spPr/>
      <dgm:t>
        <a:bodyPr/>
        <a:lstStyle/>
        <a:p>
          <a:endParaRPr lang="en-GB"/>
        </a:p>
      </dgm:t>
    </dgm:pt>
    <dgm:pt modelId="{0E2138FC-3CCA-40D6-B519-70D8E1ED30BB}" type="sibTrans" cxnId="{B4944AE6-DF08-4F2C-89C3-ABF4CCF3BB44}">
      <dgm:prSet/>
      <dgm:spPr/>
      <dgm:t>
        <a:bodyPr/>
        <a:lstStyle/>
        <a:p>
          <a:endParaRPr lang="en-GB"/>
        </a:p>
      </dgm:t>
    </dgm:pt>
    <dgm:pt modelId="{B6FDDF4A-3400-462C-A35B-8307F4DA1CD7}">
      <dgm:prSet phldrT="[Text]"/>
      <dgm:spPr/>
      <dgm:t>
        <a:bodyPr/>
        <a:lstStyle/>
        <a:p>
          <a:pPr algn="l"/>
          <a:r>
            <a:rPr lang="en-GB">
              <a:latin typeface="Source Sans Pro" panose="020B0503030403020204" pitchFamily="34" charset="0"/>
              <a:ea typeface="Source Sans Pro" panose="020B0503030403020204" pitchFamily="34" charset="0"/>
            </a:rPr>
            <a:t>View bids</a:t>
          </a:r>
        </a:p>
        <a:p>
          <a:pPr algn="l"/>
          <a:r>
            <a:rPr lang="en-GB">
              <a:latin typeface="Source Sans Pro" panose="020B0503030403020204" pitchFamily="34" charset="0"/>
              <a:ea typeface="Source Sans Pro" panose="020B0503030403020204" pitchFamily="34" charset="0"/>
            </a:rPr>
            <a:t>Create bid</a:t>
          </a:r>
        </a:p>
        <a:p>
          <a:pPr algn="l"/>
          <a:r>
            <a:rPr lang="en-GB">
              <a:latin typeface="Source Sans Pro" panose="020B0503030403020204" pitchFamily="34" charset="0"/>
              <a:ea typeface="Source Sans Pro" panose="020B0503030403020204" pitchFamily="34" charset="0"/>
            </a:rPr>
            <a:t>Save bid as draft</a:t>
          </a:r>
        </a:p>
        <a:p>
          <a:pPr algn="l"/>
          <a:r>
            <a:rPr lang="en-GB">
              <a:latin typeface="Source Sans Pro" panose="020B0503030403020204" pitchFamily="34" charset="0"/>
              <a:ea typeface="Source Sans Pro" panose="020B0503030403020204" pitchFamily="34" charset="0"/>
            </a:rPr>
            <a:t>Edit draft bid</a:t>
          </a:r>
        </a:p>
        <a:p>
          <a:pPr algn="l"/>
          <a:r>
            <a:rPr lang="en-GB">
              <a:latin typeface="Source Sans Pro" panose="020B0503030403020204" pitchFamily="34" charset="0"/>
              <a:ea typeface="Source Sans Pro" panose="020B0503030403020204" pitchFamily="34" charset="0"/>
            </a:rPr>
            <a:t>Withdraw bid (draft and submitted)</a:t>
          </a:r>
        </a:p>
        <a:p>
          <a:pPr algn="l"/>
          <a:r>
            <a:rPr lang="en-GB">
              <a:latin typeface="Source Sans Pro" panose="020B0503030403020204" pitchFamily="34" charset="0"/>
              <a:ea typeface="Source Sans Pro" panose="020B0503030403020204" pitchFamily="34" charset="0"/>
            </a:rPr>
            <a:t>Submit bid</a:t>
          </a:r>
        </a:p>
        <a:p>
          <a:pPr algn="l"/>
          <a:r>
            <a:rPr lang="en-GB">
              <a:latin typeface="Source Sans Pro" panose="020B0503030403020204" pitchFamily="34" charset="0"/>
              <a:ea typeface="Source Sans Pro" panose="020B0503030403020204" pitchFamily="34" charset="0"/>
            </a:rPr>
            <a:t>Download bids</a:t>
          </a:r>
        </a:p>
      </dgm:t>
    </dgm:pt>
    <dgm:pt modelId="{053222EC-22F4-4F9E-A6E7-251EA5A9121F}" type="sibTrans" cxnId="{00F4197C-0EB5-41DB-A6B1-A41AE38CE235}">
      <dgm:prSet/>
      <dgm:spPr/>
      <dgm:t>
        <a:bodyPr/>
        <a:lstStyle/>
        <a:p>
          <a:endParaRPr lang="en-GB"/>
        </a:p>
      </dgm:t>
    </dgm:pt>
    <dgm:pt modelId="{8F6A7682-8028-4B23-B868-4BCB140210FD}" type="parTrans" cxnId="{00F4197C-0EB5-41DB-A6B1-A41AE38CE235}">
      <dgm:prSet/>
      <dgm:spPr/>
      <dgm:t>
        <a:bodyPr/>
        <a:lstStyle/>
        <a:p>
          <a:endParaRPr lang="en-GB"/>
        </a:p>
      </dgm:t>
    </dgm:pt>
    <dgm:pt modelId="{CC6E5794-10D9-40F0-A678-B04533B0A9CF}" type="pres">
      <dgm:prSet presAssocID="{11941AAB-82CE-4DEC-A6F4-68201051DD83}" presName="theList" presStyleCnt="0">
        <dgm:presLayoutVars>
          <dgm:dir/>
          <dgm:animLvl val="lvl"/>
          <dgm:resizeHandles val="exact"/>
        </dgm:presLayoutVars>
      </dgm:prSet>
      <dgm:spPr/>
    </dgm:pt>
    <dgm:pt modelId="{921C97B5-DDD8-4DEA-B847-FAF3B6791E98}" type="pres">
      <dgm:prSet presAssocID="{83C8D8B0-9EDD-4D2F-96CE-A3844245AF9B}" presName="compNode" presStyleCnt="0"/>
      <dgm:spPr/>
    </dgm:pt>
    <dgm:pt modelId="{861E2EED-A369-4C9A-81A0-07347BD7A9E8}" type="pres">
      <dgm:prSet presAssocID="{83C8D8B0-9EDD-4D2F-96CE-A3844245AF9B}" presName="aNode" presStyleLbl="bgShp" presStyleIdx="0" presStyleCnt="2" custLinFactNeighborY="368"/>
      <dgm:spPr/>
    </dgm:pt>
    <dgm:pt modelId="{369AAD4E-E876-4AF1-87B0-6215FBAF070D}" type="pres">
      <dgm:prSet presAssocID="{83C8D8B0-9EDD-4D2F-96CE-A3844245AF9B}" presName="textNode" presStyleLbl="bgShp" presStyleIdx="0" presStyleCnt="2"/>
      <dgm:spPr/>
    </dgm:pt>
    <dgm:pt modelId="{3AA50558-02B1-4223-9250-B0BDEBA95B5E}" type="pres">
      <dgm:prSet presAssocID="{83C8D8B0-9EDD-4D2F-96CE-A3844245AF9B}" presName="compChildNode" presStyleCnt="0"/>
      <dgm:spPr/>
    </dgm:pt>
    <dgm:pt modelId="{9EC5773E-8EA3-4689-B77E-A9220ED27322}" type="pres">
      <dgm:prSet presAssocID="{83C8D8B0-9EDD-4D2F-96CE-A3844245AF9B}" presName="theInnerList" presStyleCnt="0"/>
      <dgm:spPr/>
    </dgm:pt>
    <dgm:pt modelId="{5A4CFDDD-14E7-4508-812D-1391222D4729}" type="pres">
      <dgm:prSet presAssocID="{A8B2B337-1093-4561-B489-21662A75D386}" presName="childNode" presStyleLbl="node1" presStyleIdx="0" presStyleCnt="2" custLinFactNeighborY="-13010">
        <dgm:presLayoutVars>
          <dgm:bulletEnabled val="1"/>
        </dgm:presLayoutVars>
      </dgm:prSet>
      <dgm:spPr/>
    </dgm:pt>
    <dgm:pt modelId="{7B9ABECD-E7E4-4F33-8A82-C40F3F3A647E}" type="pres">
      <dgm:prSet presAssocID="{83C8D8B0-9EDD-4D2F-96CE-A3844245AF9B}" presName="aSpace" presStyleCnt="0"/>
      <dgm:spPr/>
    </dgm:pt>
    <dgm:pt modelId="{CAB6E79A-BED6-44A0-87CB-A60A65127632}" type="pres">
      <dgm:prSet presAssocID="{FB951621-5386-44FF-8F2B-2963A55D90A8}" presName="compNode" presStyleCnt="0"/>
      <dgm:spPr/>
    </dgm:pt>
    <dgm:pt modelId="{45958FF7-5CB0-4EC3-8C9E-DFC36F3E7FD5}" type="pres">
      <dgm:prSet presAssocID="{FB951621-5386-44FF-8F2B-2963A55D90A8}" presName="aNode" presStyleLbl="bgShp" presStyleIdx="1" presStyleCnt="2" custLinFactNeighborX="104"/>
      <dgm:spPr/>
    </dgm:pt>
    <dgm:pt modelId="{4DB24096-D29F-4AF5-9AFF-2561FD355141}" type="pres">
      <dgm:prSet presAssocID="{FB951621-5386-44FF-8F2B-2963A55D90A8}" presName="textNode" presStyleLbl="bgShp" presStyleIdx="1" presStyleCnt="2"/>
      <dgm:spPr/>
    </dgm:pt>
    <dgm:pt modelId="{37000BB4-6100-44AA-BB27-DBE69482DD44}" type="pres">
      <dgm:prSet presAssocID="{FB951621-5386-44FF-8F2B-2963A55D90A8}" presName="compChildNode" presStyleCnt="0"/>
      <dgm:spPr/>
    </dgm:pt>
    <dgm:pt modelId="{AEE91E20-31D8-4798-9C89-859B1EC770DD}" type="pres">
      <dgm:prSet presAssocID="{FB951621-5386-44FF-8F2B-2963A55D90A8}" presName="theInnerList" presStyleCnt="0"/>
      <dgm:spPr/>
    </dgm:pt>
    <dgm:pt modelId="{10E1EB7A-9AC4-4C4A-AB93-E9B0D503FB02}" type="pres">
      <dgm:prSet presAssocID="{B6FDDF4A-3400-462C-A35B-8307F4DA1CD7}" presName="childNode" presStyleLbl="node1" presStyleIdx="1" presStyleCnt="2" custLinFactNeighborY="-11876">
        <dgm:presLayoutVars>
          <dgm:bulletEnabled val="1"/>
        </dgm:presLayoutVars>
      </dgm:prSet>
      <dgm:spPr/>
    </dgm:pt>
  </dgm:ptLst>
  <dgm:cxnLst>
    <dgm:cxn modelId="{19C89C10-DD4F-4FA1-A929-26AA93A8CFB4}" srcId="{83C8D8B0-9EDD-4D2F-96CE-A3844245AF9B}" destId="{A8B2B337-1093-4561-B489-21662A75D386}" srcOrd="0" destOrd="0" parTransId="{4F7108CF-1001-4262-8FEF-4D77238D7C6C}" sibTransId="{F972FADC-834F-4D40-AED0-7CFF6F8F2E0B}"/>
    <dgm:cxn modelId="{0D4B4311-A876-485E-97AD-C69FEEA89A50}" srcId="{11941AAB-82CE-4DEC-A6F4-68201051DD83}" destId="{83C8D8B0-9EDD-4D2F-96CE-A3844245AF9B}" srcOrd="0" destOrd="0" parTransId="{8B9C11CA-E77D-4564-8571-E2A9C79A13CF}" sibTransId="{D156FA4B-A445-432D-8F80-E0C7DC958731}"/>
    <dgm:cxn modelId="{F1D4F011-A645-4852-9F6B-78AD3D1FC52C}" type="presOf" srcId="{B6FDDF4A-3400-462C-A35B-8307F4DA1CD7}" destId="{10E1EB7A-9AC4-4C4A-AB93-E9B0D503FB02}" srcOrd="0" destOrd="0" presId="urn:microsoft.com/office/officeart/2005/8/layout/lProcess2"/>
    <dgm:cxn modelId="{85AE5E28-143E-4FC4-9866-307E0B7F5922}" type="presOf" srcId="{A8B2B337-1093-4561-B489-21662A75D386}" destId="{5A4CFDDD-14E7-4508-812D-1391222D4729}" srcOrd="0" destOrd="0" presId="urn:microsoft.com/office/officeart/2005/8/layout/lProcess2"/>
    <dgm:cxn modelId="{EB1AE02A-6931-47F4-9D17-563584BA64A4}" type="presOf" srcId="{FB951621-5386-44FF-8F2B-2963A55D90A8}" destId="{4DB24096-D29F-4AF5-9AFF-2561FD355141}" srcOrd="1" destOrd="0" presId="urn:microsoft.com/office/officeart/2005/8/layout/lProcess2"/>
    <dgm:cxn modelId="{F8108059-151E-47C1-BCC2-9F94A9734AE3}" type="presOf" srcId="{FB951621-5386-44FF-8F2B-2963A55D90A8}" destId="{45958FF7-5CB0-4EC3-8C9E-DFC36F3E7FD5}" srcOrd="0" destOrd="0" presId="urn:microsoft.com/office/officeart/2005/8/layout/lProcess2"/>
    <dgm:cxn modelId="{00F4197C-0EB5-41DB-A6B1-A41AE38CE235}" srcId="{FB951621-5386-44FF-8F2B-2963A55D90A8}" destId="{B6FDDF4A-3400-462C-A35B-8307F4DA1CD7}" srcOrd="0" destOrd="0" parTransId="{8F6A7682-8028-4B23-B868-4BCB140210FD}" sibTransId="{053222EC-22F4-4F9E-A6E7-251EA5A9121F}"/>
    <dgm:cxn modelId="{624B80A0-1C32-4D35-95BC-5066B8F56D65}" type="presOf" srcId="{11941AAB-82CE-4DEC-A6F4-68201051DD83}" destId="{CC6E5794-10D9-40F0-A678-B04533B0A9CF}" srcOrd="0" destOrd="0" presId="urn:microsoft.com/office/officeart/2005/8/layout/lProcess2"/>
    <dgm:cxn modelId="{8C9BFDDA-410B-4D8B-8440-3564491A6987}" type="presOf" srcId="{83C8D8B0-9EDD-4D2F-96CE-A3844245AF9B}" destId="{861E2EED-A369-4C9A-81A0-07347BD7A9E8}" srcOrd="0" destOrd="0" presId="urn:microsoft.com/office/officeart/2005/8/layout/lProcess2"/>
    <dgm:cxn modelId="{B4944AE6-DF08-4F2C-89C3-ABF4CCF3BB44}" srcId="{11941AAB-82CE-4DEC-A6F4-68201051DD83}" destId="{FB951621-5386-44FF-8F2B-2963A55D90A8}" srcOrd="1" destOrd="0" parTransId="{AE4295E5-AE23-4C7A-B45A-CFFEE74636C2}" sibTransId="{0E2138FC-3CCA-40D6-B519-70D8E1ED30BB}"/>
    <dgm:cxn modelId="{C4ABBBEA-BC9A-41F8-B24A-FFA84C8F4933}" type="presOf" srcId="{83C8D8B0-9EDD-4D2F-96CE-A3844245AF9B}" destId="{369AAD4E-E876-4AF1-87B0-6215FBAF070D}" srcOrd="1" destOrd="0" presId="urn:microsoft.com/office/officeart/2005/8/layout/lProcess2"/>
    <dgm:cxn modelId="{374ABF02-4B2F-4E3E-8716-551923BE9A77}" type="presParOf" srcId="{CC6E5794-10D9-40F0-A678-B04533B0A9CF}" destId="{921C97B5-DDD8-4DEA-B847-FAF3B6791E98}" srcOrd="0" destOrd="0" presId="urn:microsoft.com/office/officeart/2005/8/layout/lProcess2"/>
    <dgm:cxn modelId="{33FA4F14-D41C-440E-B6F6-13E9F035CB93}" type="presParOf" srcId="{921C97B5-DDD8-4DEA-B847-FAF3B6791E98}" destId="{861E2EED-A369-4C9A-81A0-07347BD7A9E8}" srcOrd="0" destOrd="0" presId="urn:microsoft.com/office/officeart/2005/8/layout/lProcess2"/>
    <dgm:cxn modelId="{13E8E31B-230F-4513-98AE-30ED22A0FF9B}" type="presParOf" srcId="{921C97B5-DDD8-4DEA-B847-FAF3B6791E98}" destId="{369AAD4E-E876-4AF1-87B0-6215FBAF070D}" srcOrd="1" destOrd="0" presId="urn:microsoft.com/office/officeart/2005/8/layout/lProcess2"/>
    <dgm:cxn modelId="{1EEF33FB-B29A-49D4-91FE-96CB6C183C31}" type="presParOf" srcId="{921C97B5-DDD8-4DEA-B847-FAF3B6791E98}" destId="{3AA50558-02B1-4223-9250-B0BDEBA95B5E}" srcOrd="2" destOrd="0" presId="urn:microsoft.com/office/officeart/2005/8/layout/lProcess2"/>
    <dgm:cxn modelId="{7973B7E2-F0A1-4D35-BC5E-C533C210AD4B}" type="presParOf" srcId="{3AA50558-02B1-4223-9250-B0BDEBA95B5E}" destId="{9EC5773E-8EA3-4689-B77E-A9220ED27322}" srcOrd="0" destOrd="0" presId="urn:microsoft.com/office/officeart/2005/8/layout/lProcess2"/>
    <dgm:cxn modelId="{17E51553-972B-47D2-A2D1-C6337874FCCE}" type="presParOf" srcId="{9EC5773E-8EA3-4689-B77E-A9220ED27322}" destId="{5A4CFDDD-14E7-4508-812D-1391222D4729}" srcOrd="0" destOrd="0" presId="urn:microsoft.com/office/officeart/2005/8/layout/lProcess2"/>
    <dgm:cxn modelId="{7C7C661C-907B-44E2-A0CC-8C0564FC5E3C}" type="presParOf" srcId="{CC6E5794-10D9-40F0-A678-B04533B0A9CF}" destId="{7B9ABECD-E7E4-4F33-8A82-C40F3F3A647E}" srcOrd="1" destOrd="0" presId="urn:microsoft.com/office/officeart/2005/8/layout/lProcess2"/>
    <dgm:cxn modelId="{B58F7052-AD2F-4730-9752-B857AE26B5AD}" type="presParOf" srcId="{CC6E5794-10D9-40F0-A678-B04533B0A9CF}" destId="{CAB6E79A-BED6-44A0-87CB-A60A65127632}" srcOrd="2" destOrd="0" presId="urn:microsoft.com/office/officeart/2005/8/layout/lProcess2"/>
    <dgm:cxn modelId="{6B8BE7A9-371F-4516-83A0-311BFBC203EA}" type="presParOf" srcId="{CAB6E79A-BED6-44A0-87CB-A60A65127632}" destId="{45958FF7-5CB0-4EC3-8C9E-DFC36F3E7FD5}" srcOrd="0" destOrd="0" presId="urn:microsoft.com/office/officeart/2005/8/layout/lProcess2"/>
    <dgm:cxn modelId="{8C7D64D7-4BE9-432D-A4E6-7AAB0BA55447}" type="presParOf" srcId="{CAB6E79A-BED6-44A0-87CB-A60A65127632}" destId="{4DB24096-D29F-4AF5-9AFF-2561FD355141}" srcOrd="1" destOrd="0" presId="urn:microsoft.com/office/officeart/2005/8/layout/lProcess2"/>
    <dgm:cxn modelId="{B54DA52B-A880-4896-A735-B6014AAF1A69}" type="presParOf" srcId="{CAB6E79A-BED6-44A0-87CB-A60A65127632}" destId="{37000BB4-6100-44AA-BB27-DBE69482DD44}" srcOrd="2" destOrd="0" presId="urn:microsoft.com/office/officeart/2005/8/layout/lProcess2"/>
    <dgm:cxn modelId="{F1DED7F8-601D-42A6-8F46-FC08BB107D65}" type="presParOf" srcId="{37000BB4-6100-44AA-BB27-DBE69482DD44}" destId="{AEE91E20-31D8-4798-9C89-859B1EC770DD}" srcOrd="0" destOrd="0" presId="urn:microsoft.com/office/officeart/2005/8/layout/lProcess2"/>
    <dgm:cxn modelId="{AD6476FB-EF4C-4DE3-8422-5F180D9E37AC}" type="presParOf" srcId="{AEE91E20-31D8-4798-9C89-859B1EC770DD}" destId="{10E1EB7A-9AC4-4C4A-AB93-E9B0D503FB0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941AAB-82CE-4DEC-A6F4-68201051DD83}"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GB"/>
        </a:p>
      </dgm:t>
    </dgm:pt>
    <dgm:pt modelId="{CC6E5794-10D9-40F0-A678-B04533B0A9CF}" type="pres">
      <dgm:prSet presAssocID="{11941AAB-82CE-4DEC-A6F4-68201051DD83}" presName="theList" presStyleCnt="0">
        <dgm:presLayoutVars>
          <dgm:dir/>
          <dgm:animLvl val="lvl"/>
          <dgm:resizeHandles val="exact"/>
        </dgm:presLayoutVars>
      </dgm:prSet>
      <dgm:spPr/>
    </dgm:pt>
  </dgm:ptLst>
  <dgm:cxnLst>
    <dgm:cxn modelId="{624B80A0-1C32-4D35-95BC-5066B8F56D65}" type="presOf" srcId="{11941AAB-82CE-4DEC-A6F4-68201051DD83}" destId="{CC6E5794-10D9-40F0-A678-B04533B0A9CF}"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E2EED-A369-4C9A-81A0-07347BD7A9E8}">
      <dsp:nvSpPr>
        <dsp:cNvPr id="0" name=""/>
        <dsp:cNvSpPr/>
      </dsp:nvSpPr>
      <dsp:spPr>
        <a:xfrm>
          <a:off x="3558" y="0"/>
          <a:ext cx="3423394" cy="3253119"/>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latin typeface="Source Sans Pro" panose="020B0503030403020204" pitchFamily="34" charset="0"/>
              <a:ea typeface="Source Sans Pro" panose="020B0503030403020204" pitchFamily="34" charset="0"/>
            </a:rPr>
            <a:t>Health Board User</a:t>
          </a:r>
        </a:p>
      </dsp:txBody>
      <dsp:txXfrm>
        <a:off x="3558" y="0"/>
        <a:ext cx="3423394" cy="975935"/>
      </dsp:txXfrm>
    </dsp:sp>
    <dsp:sp modelId="{5A4CFDDD-14E7-4508-812D-1391222D4729}">
      <dsp:nvSpPr>
        <dsp:cNvPr id="0" name=""/>
        <dsp:cNvSpPr/>
      </dsp:nvSpPr>
      <dsp:spPr>
        <a:xfrm>
          <a:off x="345898" y="700835"/>
          <a:ext cx="2738715" cy="21145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l" defTabSz="577850">
            <a:lnSpc>
              <a:spcPct val="90000"/>
            </a:lnSpc>
            <a:spcBef>
              <a:spcPct val="0"/>
            </a:spcBef>
            <a:spcAft>
              <a:spcPct val="35000"/>
            </a:spcAft>
            <a:buNone/>
          </a:pPr>
          <a:r>
            <a:rPr lang="en-GB" sz="1300" kern="1200">
              <a:latin typeface="Source Sans Pro" panose="020B0503030403020204" pitchFamily="34" charset="0"/>
              <a:ea typeface="Source Sans Pro" panose="020B0503030403020204" pitchFamily="34" charset="0"/>
            </a:rPr>
            <a:t>View bids</a:t>
          </a:r>
        </a:p>
        <a:p>
          <a:pPr marL="0" lvl="0" indent="0" algn="l" defTabSz="577850">
            <a:lnSpc>
              <a:spcPct val="90000"/>
            </a:lnSpc>
            <a:spcBef>
              <a:spcPct val="0"/>
            </a:spcBef>
            <a:spcAft>
              <a:spcPct val="35000"/>
            </a:spcAft>
            <a:buNone/>
          </a:pPr>
          <a:r>
            <a:rPr lang="en-GB" sz="1300" kern="1200">
              <a:latin typeface="Source Sans Pro" panose="020B0503030403020204" pitchFamily="34" charset="0"/>
              <a:ea typeface="Source Sans Pro" panose="020B0503030403020204" pitchFamily="34" charset="0"/>
            </a:rPr>
            <a:t>Create bid</a:t>
          </a:r>
        </a:p>
        <a:p>
          <a:pPr marL="0" lvl="0" indent="0" algn="l" defTabSz="577850">
            <a:lnSpc>
              <a:spcPct val="90000"/>
            </a:lnSpc>
            <a:spcBef>
              <a:spcPct val="0"/>
            </a:spcBef>
            <a:spcAft>
              <a:spcPct val="35000"/>
            </a:spcAft>
            <a:buNone/>
          </a:pPr>
          <a:r>
            <a:rPr lang="en-GB" sz="1300" kern="1200">
              <a:latin typeface="Source Sans Pro" panose="020B0503030403020204" pitchFamily="34" charset="0"/>
              <a:ea typeface="Source Sans Pro" panose="020B0503030403020204" pitchFamily="34" charset="0"/>
            </a:rPr>
            <a:t>Save bid as draft</a:t>
          </a:r>
        </a:p>
        <a:p>
          <a:pPr marL="0" lvl="0" indent="0" algn="l" defTabSz="577850">
            <a:lnSpc>
              <a:spcPct val="90000"/>
            </a:lnSpc>
            <a:spcBef>
              <a:spcPct val="0"/>
            </a:spcBef>
            <a:spcAft>
              <a:spcPct val="35000"/>
            </a:spcAft>
            <a:buNone/>
          </a:pPr>
          <a:r>
            <a:rPr lang="en-GB" sz="1300" kern="1200">
              <a:latin typeface="Source Sans Pro" panose="020B0503030403020204" pitchFamily="34" charset="0"/>
              <a:ea typeface="Source Sans Pro" panose="020B0503030403020204" pitchFamily="34" charset="0"/>
            </a:rPr>
            <a:t>Edit draft bid</a:t>
          </a:r>
        </a:p>
        <a:p>
          <a:pPr marL="0" lvl="0" indent="0" algn="l" defTabSz="577850">
            <a:lnSpc>
              <a:spcPct val="90000"/>
            </a:lnSpc>
            <a:spcBef>
              <a:spcPct val="0"/>
            </a:spcBef>
            <a:spcAft>
              <a:spcPct val="35000"/>
            </a:spcAft>
            <a:buNone/>
          </a:pPr>
          <a:r>
            <a:rPr lang="en-GB" sz="1300" kern="1200">
              <a:latin typeface="Source Sans Pro" panose="020B0503030403020204" pitchFamily="34" charset="0"/>
              <a:ea typeface="Source Sans Pro" panose="020B0503030403020204" pitchFamily="34" charset="0"/>
            </a:rPr>
            <a:t>Withdraw bid (in draft only)</a:t>
          </a:r>
        </a:p>
        <a:p>
          <a:pPr marL="0" lvl="0" indent="0" algn="l" defTabSz="577850">
            <a:lnSpc>
              <a:spcPct val="90000"/>
            </a:lnSpc>
            <a:spcBef>
              <a:spcPct val="0"/>
            </a:spcBef>
            <a:spcAft>
              <a:spcPct val="35000"/>
            </a:spcAft>
            <a:buNone/>
          </a:pPr>
          <a:r>
            <a:rPr lang="en-GB" sz="1300" kern="1200">
              <a:latin typeface="Source Sans Pro" panose="020B0503030403020204" pitchFamily="34" charset="0"/>
              <a:ea typeface="Source Sans Pro" panose="020B0503030403020204" pitchFamily="34" charset="0"/>
            </a:rPr>
            <a:t>Submit bid</a:t>
          </a:r>
        </a:p>
        <a:p>
          <a:pPr marL="0" lvl="0" indent="0" algn="l" defTabSz="577850">
            <a:lnSpc>
              <a:spcPct val="90000"/>
            </a:lnSpc>
            <a:spcBef>
              <a:spcPct val="0"/>
            </a:spcBef>
            <a:spcAft>
              <a:spcPct val="35000"/>
            </a:spcAft>
            <a:buNone/>
          </a:pPr>
          <a:r>
            <a:rPr lang="en-GB" sz="1300" kern="1200">
              <a:latin typeface="Source Sans Pro" panose="020B0503030403020204" pitchFamily="34" charset="0"/>
              <a:ea typeface="Source Sans Pro" panose="020B0503030403020204" pitchFamily="34" charset="0"/>
            </a:rPr>
            <a:t>Download bids</a:t>
          </a:r>
        </a:p>
      </dsp:txBody>
      <dsp:txXfrm>
        <a:off x="407830" y="762767"/>
        <a:ext cx="2614851" cy="1990663"/>
      </dsp:txXfrm>
    </dsp:sp>
    <dsp:sp modelId="{45958FF7-5CB0-4EC3-8C9E-DFC36F3E7FD5}">
      <dsp:nvSpPr>
        <dsp:cNvPr id="0" name=""/>
        <dsp:cNvSpPr/>
      </dsp:nvSpPr>
      <dsp:spPr>
        <a:xfrm>
          <a:off x="3687267" y="0"/>
          <a:ext cx="3423394" cy="3253119"/>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latin typeface="Source Sans Pro" panose="020B0503030403020204" pitchFamily="34" charset="0"/>
              <a:ea typeface="Source Sans Pro" panose="020B0503030403020204" pitchFamily="34" charset="0"/>
            </a:rPr>
            <a:t>Regional Co-ordinator</a:t>
          </a:r>
        </a:p>
      </dsp:txBody>
      <dsp:txXfrm>
        <a:off x="3687267" y="0"/>
        <a:ext cx="3423394" cy="975935"/>
      </dsp:txXfrm>
    </dsp:sp>
    <dsp:sp modelId="{10E1EB7A-9AC4-4C4A-AB93-E9B0D503FB02}">
      <dsp:nvSpPr>
        <dsp:cNvPr id="0" name=""/>
        <dsp:cNvSpPr/>
      </dsp:nvSpPr>
      <dsp:spPr>
        <a:xfrm>
          <a:off x="4026047" y="724814"/>
          <a:ext cx="2738715" cy="21145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l" defTabSz="577850">
            <a:lnSpc>
              <a:spcPct val="90000"/>
            </a:lnSpc>
            <a:spcBef>
              <a:spcPct val="0"/>
            </a:spcBef>
            <a:spcAft>
              <a:spcPct val="35000"/>
            </a:spcAft>
            <a:buNone/>
          </a:pPr>
          <a:r>
            <a:rPr lang="en-GB" sz="1300" kern="1200">
              <a:latin typeface="Source Sans Pro" panose="020B0503030403020204" pitchFamily="34" charset="0"/>
              <a:ea typeface="Source Sans Pro" panose="020B0503030403020204" pitchFamily="34" charset="0"/>
            </a:rPr>
            <a:t>View bids</a:t>
          </a:r>
        </a:p>
        <a:p>
          <a:pPr marL="0" lvl="0" indent="0" algn="l" defTabSz="577850">
            <a:lnSpc>
              <a:spcPct val="90000"/>
            </a:lnSpc>
            <a:spcBef>
              <a:spcPct val="0"/>
            </a:spcBef>
            <a:spcAft>
              <a:spcPct val="35000"/>
            </a:spcAft>
            <a:buNone/>
          </a:pPr>
          <a:r>
            <a:rPr lang="en-GB" sz="1300" kern="1200">
              <a:latin typeface="Source Sans Pro" panose="020B0503030403020204" pitchFamily="34" charset="0"/>
              <a:ea typeface="Source Sans Pro" panose="020B0503030403020204" pitchFamily="34" charset="0"/>
            </a:rPr>
            <a:t>Create bid</a:t>
          </a:r>
        </a:p>
        <a:p>
          <a:pPr marL="0" lvl="0" indent="0" algn="l" defTabSz="577850">
            <a:lnSpc>
              <a:spcPct val="90000"/>
            </a:lnSpc>
            <a:spcBef>
              <a:spcPct val="0"/>
            </a:spcBef>
            <a:spcAft>
              <a:spcPct val="35000"/>
            </a:spcAft>
            <a:buNone/>
          </a:pPr>
          <a:r>
            <a:rPr lang="en-GB" sz="1300" kern="1200">
              <a:latin typeface="Source Sans Pro" panose="020B0503030403020204" pitchFamily="34" charset="0"/>
              <a:ea typeface="Source Sans Pro" panose="020B0503030403020204" pitchFamily="34" charset="0"/>
            </a:rPr>
            <a:t>Save bid as draft</a:t>
          </a:r>
        </a:p>
        <a:p>
          <a:pPr marL="0" lvl="0" indent="0" algn="l" defTabSz="577850">
            <a:lnSpc>
              <a:spcPct val="90000"/>
            </a:lnSpc>
            <a:spcBef>
              <a:spcPct val="0"/>
            </a:spcBef>
            <a:spcAft>
              <a:spcPct val="35000"/>
            </a:spcAft>
            <a:buNone/>
          </a:pPr>
          <a:r>
            <a:rPr lang="en-GB" sz="1300" kern="1200">
              <a:latin typeface="Source Sans Pro" panose="020B0503030403020204" pitchFamily="34" charset="0"/>
              <a:ea typeface="Source Sans Pro" panose="020B0503030403020204" pitchFamily="34" charset="0"/>
            </a:rPr>
            <a:t>Edit draft bid</a:t>
          </a:r>
        </a:p>
        <a:p>
          <a:pPr marL="0" lvl="0" indent="0" algn="l" defTabSz="577850">
            <a:lnSpc>
              <a:spcPct val="90000"/>
            </a:lnSpc>
            <a:spcBef>
              <a:spcPct val="0"/>
            </a:spcBef>
            <a:spcAft>
              <a:spcPct val="35000"/>
            </a:spcAft>
            <a:buNone/>
          </a:pPr>
          <a:r>
            <a:rPr lang="en-GB" sz="1300" kern="1200">
              <a:latin typeface="Source Sans Pro" panose="020B0503030403020204" pitchFamily="34" charset="0"/>
              <a:ea typeface="Source Sans Pro" panose="020B0503030403020204" pitchFamily="34" charset="0"/>
            </a:rPr>
            <a:t>Withdraw bid (draft and submitted)</a:t>
          </a:r>
        </a:p>
        <a:p>
          <a:pPr marL="0" lvl="0" indent="0" algn="l" defTabSz="577850">
            <a:lnSpc>
              <a:spcPct val="90000"/>
            </a:lnSpc>
            <a:spcBef>
              <a:spcPct val="0"/>
            </a:spcBef>
            <a:spcAft>
              <a:spcPct val="35000"/>
            </a:spcAft>
            <a:buNone/>
          </a:pPr>
          <a:r>
            <a:rPr lang="en-GB" sz="1300" kern="1200">
              <a:latin typeface="Source Sans Pro" panose="020B0503030403020204" pitchFamily="34" charset="0"/>
              <a:ea typeface="Source Sans Pro" panose="020B0503030403020204" pitchFamily="34" charset="0"/>
            </a:rPr>
            <a:t>Submit bid</a:t>
          </a:r>
        </a:p>
        <a:p>
          <a:pPr marL="0" lvl="0" indent="0" algn="l" defTabSz="577850">
            <a:lnSpc>
              <a:spcPct val="90000"/>
            </a:lnSpc>
            <a:spcBef>
              <a:spcPct val="0"/>
            </a:spcBef>
            <a:spcAft>
              <a:spcPct val="35000"/>
            </a:spcAft>
            <a:buNone/>
          </a:pPr>
          <a:r>
            <a:rPr lang="en-GB" sz="1300" kern="1200">
              <a:latin typeface="Source Sans Pro" panose="020B0503030403020204" pitchFamily="34" charset="0"/>
              <a:ea typeface="Source Sans Pro" panose="020B0503030403020204" pitchFamily="34" charset="0"/>
            </a:rPr>
            <a:t>Download bids</a:t>
          </a:r>
        </a:p>
      </dsp:txBody>
      <dsp:txXfrm>
        <a:off x="4087979" y="786746"/>
        <a:ext cx="2614851" cy="1990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B4300-6313-8B46-9B26-2D67B697A504}" type="datetimeFigureOut">
              <a:rPr lang="en-US" smtClean="0"/>
              <a:t>10/19/2023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2723FB-6E99-2049-9D1F-B3601A988037}" type="slidenum">
              <a:rPr lang="en-US" smtClean="0"/>
              <a:t>‹#›</a:t>
            </a:fld>
            <a:endParaRPr lang="en-US"/>
          </a:p>
        </p:txBody>
      </p:sp>
    </p:spTree>
    <p:extLst>
      <p:ext uri="{BB962C8B-B14F-4D97-AF65-F5344CB8AC3E}">
        <p14:creationId xmlns:p14="http://schemas.microsoft.com/office/powerpoint/2010/main" val="32090902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150D8C-C0BE-AF46-B688-3798A8E41160}"/>
              </a:ext>
            </a:extLst>
          </p:cNvPr>
          <p:cNvSpPr/>
          <p:nvPr userDrawn="1"/>
        </p:nvSpPr>
        <p:spPr>
          <a:xfrm>
            <a:off x="0" y="131046"/>
            <a:ext cx="9144000" cy="1078161"/>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2EBBE900-F390-B44E-BF6D-CDA3221EEED7}"/>
              </a:ext>
            </a:extLst>
          </p:cNvPr>
          <p:cNvSpPr>
            <a:spLocks noGrp="1"/>
          </p:cNvSpPr>
          <p:nvPr>
            <p:ph type="body" sz="quarter" idx="13" hasCustomPrompt="1"/>
          </p:nvPr>
        </p:nvSpPr>
        <p:spPr>
          <a:xfrm>
            <a:off x="1487620" y="186026"/>
            <a:ext cx="5777826" cy="529085"/>
          </a:xfrm>
        </p:spPr>
        <p:txBody>
          <a:bodyPr>
            <a:normAutofit/>
          </a:bodyPr>
          <a:lstStyle>
            <a:lvl1pPr marL="0" indent="0">
              <a:buNone/>
              <a:defRPr sz="3600">
                <a:solidFill>
                  <a:srgbClr val="FFFFFF"/>
                </a:solidFill>
                <a:latin typeface="+mn-lt"/>
                <a:cs typeface="Source Sans Pro"/>
              </a:defRPr>
            </a:lvl1pPr>
          </a:lstStyle>
          <a:p>
            <a:pPr lvl="0"/>
            <a:r>
              <a:rPr lang="en-GB"/>
              <a:t>Click to edit Master title styles</a:t>
            </a:r>
          </a:p>
        </p:txBody>
      </p:sp>
      <p:sp>
        <p:nvSpPr>
          <p:cNvPr id="8" name="Text Placeholder 2">
            <a:extLst>
              <a:ext uri="{FF2B5EF4-FFF2-40B4-BE49-F238E27FC236}">
                <a16:creationId xmlns:a16="http://schemas.microsoft.com/office/drawing/2014/main" id="{0A45CC62-8A13-5942-9298-B02EC4AD42C0}"/>
              </a:ext>
            </a:extLst>
          </p:cNvPr>
          <p:cNvSpPr>
            <a:spLocks noGrp="1"/>
          </p:cNvSpPr>
          <p:nvPr>
            <p:ph type="body" sz="quarter" idx="14" hasCustomPrompt="1"/>
          </p:nvPr>
        </p:nvSpPr>
        <p:spPr>
          <a:xfrm>
            <a:off x="1487620" y="717643"/>
            <a:ext cx="5777826" cy="461084"/>
          </a:xfrm>
        </p:spPr>
        <p:txBody>
          <a:bodyPr>
            <a:normAutofit/>
          </a:bodyPr>
          <a:lstStyle>
            <a:lvl1pPr marL="0" indent="0">
              <a:buNone/>
              <a:defRPr sz="2400">
                <a:solidFill>
                  <a:srgbClr val="66CCFF"/>
                </a:solidFill>
              </a:defRPr>
            </a:lvl1pPr>
            <a:lvl2pPr marL="457200" indent="0" algn="l">
              <a:buNone/>
              <a:defRPr>
                <a:solidFill>
                  <a:srgbClr val="66CCFF"/>
                </a:solidFill>
              </a:defRPr>
            </a:lvl2pPr>
          </a:lstStyle>
          <a:p>
            <a:pPr lvl="0"/>
            <a:r>
              <a:rPr lang="en-GB"/>
              <a:t>Second level</a:t>
            </a:r>
          </a:p>
        </p:txBody>
      </p:sp>
      <p:pic>
        <p:nvPicPr>
          <p:cNvPr id="9" name="Picture 8">
            <a:extLst>
              <a:ext uri="{FF2B5EF4-FFF2-40B4-BE49-F238E27FC236}">
                <a16:creationId xmlns:a16="http://schemas.microsoft.com/office/drawing/2014/main" id="{E9425589-58CC-BA44-89A8-1152C02CA9A7}"/>
              </a:ext>
            </a:extLst>
          </p:cNvPr>
          <p:cNvPicPr>
            <a:picLocks noChangeAspect="1"/>
          </p:cNvPicPr>
          <p:nvPr userDrawn="1"/>
        </p:nvPicPr>
        <p:blipFill>
          <a:blip r:embed="rId2"/>
          <a:stretch>
            <a:fillRect/>
          </a:stretch>
        </p:blipFill>
        <p:spPr>
          <a:xfrm>
            <a:off x="225331" y="280197"/>
            <a:ext cx="779138" cy="776443"/>
          </a:xfrm>
          <a:prstGeom prst="rect">
            <a:avLst/>
          </a:prstGeom>
        </p:spPr>
      </p:pic>
      <p:cxnSp>
        <p:nvCxnSpPr>
          <p:cNvPr id="10" name="Straight Connector 9">
            <a:extLst>
              <a:ext uri="{FF2B5EF4-FFF2-40B4-BE49-F238E27FC236}">
                <a16:creationId xmlns:a16="http://schemas.microsoft.com/office/drawing/2014/main" id="{085776EA-D8CB-9F4D-9E50-6D0DB218675E}"/>
              </a:ext>
            </a:extLst>
          </p:cNvPr>
          <p:cNvCxnSpPr>
            <a:cxnSpLocks/>
          </p:cNvCxnSpPr>
          <p:nvPr userDrawn="1"/>
        </p:nvCxnSpPr>
        <p:spPr>
          <a:xfrm>
            <a:off x="1269467" y="221217"/>
            <a:ext cx="0" cy="876533"/>
          </a:xfrm>
          <a:prstGeom prst="line">
            <a:avLst/>
          </a:prstGeom>
          <a:ln w="44450">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76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
        <p:nvSpPr>
          <p:cNvPr id="3" name="Text Placeholder 2"/>
          <p:cNvSpPr>
            <a:spLocks noGrp="1"/>
          </p:cNvSpPr>
          <p:nvPr>
            <p:ph type="body" sz="quarter" idx="10"/>
          </p:nvPr>
        </p:nvSpPr>
        <p:spPr>
          <a:xfrm>
            <a:off x="765222" y="1349098"/>
            <a:ext cx="7684786"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Tree>
    <p:extLst>
      <p:ext uri="{BB962C8B-B14F-4D97-AF65-F5344CB8AC3E}">
        <p14:creationId xmlns:p14="http://schemas.microsoft.com/office/powerpoint/2010/main" val="156778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 Placeholder 2"/>
          <p:cNvSpPr>
            <a:spLocks noGrp="1"/>
          </p:cNvSpPr>
          <p:nvPr>
            <p:ph type="body" sz="quarter" idx="10"/>
          </p:nvPr>
        </p:nvSpPr>
        <p:spPr>
          <a:xfrm>
            <a:off x="765223" y="1349098"/>
            <a:ext cx="3638877"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Picture Placeholder 3"/>
          <p:cNvSpPr>
            <a:spLocks noGrp="1"/>
          </p:cNvSpPr>
          <p:nvPr>
            <p:ph type="pic" sz="quarter" idx="12"/>
          </p:nvPr>
        </p:nvSpPr>
        <p:spPr>
          <a:xfrm>
            <a:off x="4551363" y="1348979"/>
            <a:ext cx="3898900" cy="3364706"/>
          </a:xfrm>
        </p:spPr>
        <p:txBody>
          <a:bodyPr/>
          <a:lstStyle>
            <a:lvl1pPr>
              <a:defRPr>
                <a:solidFill>
                  <a:srgbClr val="17375E"/>
                </a:solidFill>
              </a:defRPr>
            </a:lvl1pPr>
          </a:lstStyle>
          <a:p>
            <a:endParaRPr lang="en-US"/>
          </a:p>
        </p:txBody>
      </p:sp>
      <p:sp>
        <p:nvSpPr>
          <p:cNvPr id="9" name="Rectangle 8">
            <a:extLst>
              <a:ext uri="{FF2B5EF4-FFF2-40B4-BE49-F238E27FC236}">
                <a16:creationId xmlns:a16="http://schemas.microsoft.com/office/drawing/2014/main" id="{DF415E4E-20A8-DB4C-BFC2-2CB11BAA1EDB}"/>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B62D7BB0-A125-6345-874D-587ADC1CE88B}"/>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418878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and Text Slide">
    <p:spTree>
      <p:nvGrpSpPr>
        <p:cNvPr id="1" name=""/>
        <p:cNvGrpSpPr/>
        <p:nvPr/>
      </p:nvGrpSpPr>
      <p:grpSpPr>
        <a:xfrm>
          <a:off x="0" y="0"/>
          <a:ext cx="0" cy="0"/>
          <a:chOff x="0" y="0"/>
          <a:chExt cx="0" cy="0"/>
        </a:xfrm>
      </p:grpSpPr>
      <p:sp>
        <p:nvSpPr>
          <p:cNvPr id="12" name="Rectangle 11"/>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Chart Placeholder 3"/>
          <p:cNvSpPr>
            <a:spLocks noGrp="1"/>
          </p:cNvSpPr>
          <p:nvPr>
            <p:ph type="chart" sz="quarter" idx="12"/>
          </p:nvPr>
        </p:nvSpPr>
        <p:spPr>
          <a:xfrm>
            <a:off x="765176" y="1354931"/>
            <a:ext cx="3728471" cy="3334941"/>
          </a:xfrm>
        </p:spPr>
        <p:txBody>
          <a:bodyPr/>
          <a:lstStyle>
            <a:lvl1pPr>
              <a:defRPr>
                <a:solidFill>
                  <a:srgbClr val="17375E"/>
                </a:solidFill>
              </a:defRPr>
            </a:lvl1pPr>
          </a:lstStyle>
          <a:p>
            <a:endParaRPr lang="en-US"/>
          </a:p>
        </p:txBody>
      </p:sp>
      <p:sp>
        <p:nvSpPr>
          <p:cNvPr id="11" name="Text Placeholder 10"/>
          <p:cNvSpPr>
            <a:spLocks noGrp="1"/>
          </p:cNvSpPr>
          <p:nvPr>
            <p:ph type="body" sz="quarter" idx="13"/>
          </p:nvPr>
        </p:nvSpPr>
        <p:spPr>
          <a:xfrm>
            <a:off x="4680881" y="1354931"/>
            <a:ext cx="3769382" cy="3334941"/>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Rectangle 8">
            <a:extLst>
              <a:ext uri="{FF2B5EF4-FFF2-40B4-BE49-F238E27FC236}">
                <a16:creationId xmlns:a16="http://schemas.microsoft.com/office/drawing/2014/main" id="{A55C02A9-445A-D747-BD7B-01C106682672}"/>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4E6D7F93-AD93-DE46-8837-4590C1D32389}"/>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158272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Rectangle 6"/>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08F7703B-8BDA-524E-AAA9-5EED478CE161}"/>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A20FDFDB-D917-8F48-91F7-8B045EF48DAE}"/>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155482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16-9back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B242D85A-7818-2C41-B02C-B0C46D60A1B7}"/>
              </a:ext>
            </a:extLst>
          </p:cNvPr>
          <p:cNvSpPr/>
          <p:nvPr userDrawn="1"/>
        </p:nvSpPr>
        <p:spPr>
          <a:xfrm>
            <a:off x="287358" y="2571750"/>
            <a:ext cx="3553272" cy="1515818"/>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A2D2B0-073D-6C40-A439-781832FF551B}"/>
              </a:ext>
            </a:extLst>
          </p:cNvPr>
          <p:cNvPicPr>
            <a:picLocks noChangeAspect="1"/>
          </p:cNvPicPr>
          <p:nvPr userDrawn="1"/>
        </p:nvPicPr>
        <p:blipFill>
          <a:blip r:embed="rId3"/>
          <a:stretch>
            <a:fillRect/>
          </a:stretch>
        </p:blipFill>
        <p:spPr>
          <a:xfrm>
            <a:off x="377294" y="2834638"/>
            <a:ext cx="2609020" cy="1261879"/>
          </a:xfrm>
          <a:prstGeom prst="rect">
            <a:avLst/>
          </a:prstGeom>
        </p:spPr>
      </p:pic>
      <p:pic>
        <p:nvPicPr>
          <p:cNvPr id="6" name="Picture 5" descr="16-9backcover.jpg">
            <a:extLst>
              <a:ext uri="{FF2B5EF4-FFF2-40B4-BE49-F238E27FC236}">
                <a16:creationId xmlns:a16="http://schemas.microsoft.com/office/drawing/2014/main" id="{98C3B37A-DBB5-0840-9B2A-C899E3C972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654" t="55391" r="63040" b="21267"/>
          <a:stretch/>
        </p:blipFill>
        <p:spPr>
          <a:xfrm>
            <a:off x="1750820" y="2886982"/>
            <a:ext cx="1700763" cy="1099741"/>
          </a:xfrm>
          <a:prstGeom prst="rect">
            <a:avLst/>
          </a:prstGeom>
        </p:spPr>
      </p:pic>
      <p:sp>
        <p:nvSpPr>
          <p:cNvPr id="8" name="Rectangle 7">
            <a:extLst>
              <a:ext uri="{FF2B5EF4-FFF2-40B4-BE49-F238E27FC236}">
                <a16:creationId xmlns:a16="http://schemas.microsoft.com/office/drawing/2014/main" id="{7525F47F-199D-3E47-B0CD-690775BD0F1F}"/>
              </a:ext>
            </a:extLst>
          </p:cNvPr>
          <p:cNvSpPr/>
          <p:nvPr userDrawn="1"/>
        </p:nvSpPr>
        <p:spPr>
          <a:xfrm>
            <a:off x="287358" y="4096517"/>
            <a:ext cx="8611428" cy="914400"/>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DD341-0649-8742-9F9D-9CFE63B75317}"/>
              </a:ext>
            </a:extLst>
          </p:cNvPr>
          <p:cNvSpPr txBox="1"/>
          <p:nvPr userDrawn="1"/>
        </p:nvSpPr>
        <p:spPr>
          <a:xfrm>
            <a:off x="371749" y="4366841"/>
            <a:ext cx="7809230" cy="600164"/>
          </a:xfrm>
          <a:prstGeom prst="rect">
            <a:avLst/>
          </a:prstGeom>
          <a:noFill/>
        </p:spPr>
        <p:txBody>
          <a:bodyPr wrap="square" rtlCol="0">
            <a:spAutoFit/>
          </a:bodyPr>
          <a:lstStyle/>
          <a:p>
            <a:r>
              <a:rPr lang="en-US" sz="1100">
                <a:solidFill>
                  <a:schemeClr val="bg1"/>
                </a:solidFill>
              </a:rPr>
              <a:t>© NHS Education for Scotland 2021. You can copy or reproduce the information in this resource for use within </a:t>
            </a:r>
            <a:r>
              <a:rPr lang="en-US" sz="1100" err="1">
                <a:solidFill>
                  <a:schemeClr val="bg1"/>
                </a:solidFill>
              </a:rPr>
              <a:t>NHSScotland</a:t>
            </a:r>
            <a:r>
              <a:rPr lang="en-US" sz="1100">
                <a:solidFill>
                  <a:schemeClr val="bg1"/>
                </a:solidFill>
              </a:rPr>
              <a:t> and</a:t>
            </a:r>
          </a:p>
          <a:p>
            <a:r>
              <a:rPr lang="en-US" sz="1100">
                <a:solidFill>
                  <a:schemeClr val="bg1"/>
                </a:solidFill>
              </a:rPr>
              <a:t>for non-commercial educational purposes. Use of this document for commercial purposes is permitted only with the written</a:t>
            </a:r>
          </a:p>
          <a:p>
            <a:r>
              <a:rPr lang="en-US" sz="1100">
                <a:solidFill>
                  <a:schemeClr val="bg1"/>
                </a:solidFill>
              </a:rPr>
              <a:t>Permission of NES.</a:t>
            </a:r>
          </a:p>
        </p:txBody>
      </p:sp>
    </p:spTree>
    <p:extLst>
      <p:ext uri="{BB962C8B-B14F-4D97-AF65-F5344CB8AC3E}">
        <p14:creationId xmlns:p14="http://schemas.microsoft.com/office/powerpoint/2010/main" val="3472047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F3F023-C7D3-BE43-A4F7-485CACFF06A8}" type="datetimeFigureOut">
              <a:rPr lang="en-US" smtClean="0"/>
              <a:t>10/19/2023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86EA69-B9A0-3A4A-A32C-B2418D145B26}" type="slidenum">
              <a:rPr lang="en-US" smtClean="0"/>
              <a:t>‹#›</a:t>
            </a:fld>
            <a:endParaRPr lang="en-US"/>
          </a:p>
        </p:txBody>
      </p:sp>
    </p:spTree>
    <p:extLst>
      <p:ext uri="{BB962C8B-B14F-4D97-AF65-F5344CB8AC3E}">
        <p14:creationId xmlns:p14="http://schemas.microsoft.com/office/powerpoint/2010/main" val="34748478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4.xml"/><Relationship Id="rId7"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8.xml"/><Relationship Id="rId10" Type="http://schemas.openxmlformats.org/officeDocument/2006/relationships/slide" Target="slide51.xml"/><Relationship Id="rId4" Type="http://schemas.openxmlformats.org/officeDocument/2006/relationships/slide" Target="slide5.xml"/><Relationship Id="rId9"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6.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turasdashboard.nes.nhs.scot/"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turasdashboard.nes.nhs.scot/" TargetMode="Externa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7D3255-6B6D-FB46-96C9-D2EA3F037C84}"/>
              </a:ext>
            </a:extLst>
          </p:cNvPr>
          <p:cNvSpPr>
            <a:spLocks noGrp="1"/>
          </p:cNvSpPr>
          <p:nvPr>
            <p:ph type="body" sz="quarter" idx="13"/>
          </p:nvPr>
        </p:nvSpPr>
        <p:spPr>
          <a:xfrm>
            <a:off x="1487620" y="301286"/>
            <a:ext cx="5777826" cy="529085"/>
          </a:xfrm>
        </p:spPr>
        <p:txBody>
          <a:bodyPr>
            <a:normAutofit fontScale="85000" lnSpcReduction="10000"/>
          </a:bodyPr>
          <a:lstStyle/>
          <a:p>
            <a:r>
              <a:rPr lang="en-US"/>
              <a:t>Additional Cost of Teaching (ACT)</a:t>
            </a:r>
          </a:p>
        </p:txBody>
      </p:sp>
      <p:sp>
        <p:nvSpPr>
          <p:cNvPr id="5" name="Text Placeholder 4">
            <a:extLst>
              <a:ext uri="{FF2B5EF4-FFF2-40B4-BE49-F238E27FC236}">
                <a16:creationId xmlns:a16="http://schemas.microsoft.com/office/drawing/2014/main" id="{C5F483E3-6D42-8E4D-9FF1-9BFFFB4209A4}"/>
              </a:ext>
            </a:extLst>
          </p:cNvPr>
          <p:cNvSpPr>
            <a:spLocks noGrp="1"/>
          </p:cNvSpPr>
          <p:nvPr>
            <p:ph type="body" sz="quarter" idx="14"/>
          </p:nvPr>
        </p:nvSpPr>
        <p:spPr/>
        <p:txBody>
          <a:bodyPr/>
          <a:lstStyle/>
          <a:p>
            <a:r>
              <a:rPr lang="en-US"/>
              <a:t>Release Notes – Initial Release (MVP)</a:t>
            </a:r>
          </a:p>
        </p:txBody>
      </p:sp>
      <p:pic>
        <p:nvPicPr>
          <p:cNvPr id="3" name="Picture 2">
            <a:extLst>
              <a:ext uri="{FF2B5EF4-FFF2-40B4-BE49-F238E27FC236}">
                <a16:creationId xmlns:a16="http://schemas.microsoft.com/office/drawing/2014/main" id="{0822CDF2-CA33-5084-DA83-855F3F9561CA}"/>
              </a:ext>
            </a:extLst>
          </p:cNvPr>
          <p:cNvPicPr>
            <a:picLocks noChangeAspect="1"/>
          </p:cNvPicPr>
          <p:nvPr/>
        </p:nvPicPr>
        <p:blipFill rotWithShape="1">
          <a:blip r:embed="rId2">
            <a:extLst>
              <a:ext uri="{28A0092B-C50C-407E-A947-70E740481C1C}">
                <a14:useLocalDpi xmlns:a14="http://schemas.microsoft.com/office/drawing/2010/main" val="0"/>
              </a:ext>
            </a:extLst>
          </a:blip>
          <a:srcRect l="14409" t="6871" r="13550" b="77289"/>
          <a:stretch/>
        </p:blipFill>
        <p:spPr bwMode="auto">
          <a:xfrm>
            <a:off x="3962400" y="4842214"/>
            <a:ext cx="1219200" cy="240665"/>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4507DD30-4423-6669-D1F7-41C49EEA69DF}"/>
              </a:ext>
            </a:extLst>
          </p:cNvPr>
          <p:cNvSpPr txBox="1"/>
          <p:nvPr/>
        </p:nvSpPr>
        <p:spPr>
          <a:xfrm>
            <a:off x="307361" y="1342653"/>
            <a:ext cx="8421701" cy="2862322"/>
          </a:xfrm>
          <a:prstGeom prst="rect">
            <a:avLst/>
          </a:prstGeom>
          <a:noFill/>
        </p:spPr>
        <p:txBody>
          <a:bodyPr wrap="square" rtlCol="0">
            <a:spAutoFit/>
          </a:bodyPr>
          <a:lstStyle/>
          <a:p>
            <a:r>
              <a:rPr lang="en-GB" b="1"/>
              <a:t>Goal</a:t>
            </a:r>
          </a:p>
          <a:p>
            <a:r>
              <a:rPr lang="en-GB"/>
              <a:t>To create a system to submit Medical ACT bid applications and show the decisions applied.</a:t>
            </a:r>
          </a:p>
          <a:p>
            <a:endParaRPr lang="en-GB"/>
          </a:p>
          <a:p>
            <a:r>
              <a:rPr lang="en-GB" b="1"/>
              <a:t>Initial Release</a:t>
            </a:r>
            <a:endParaRPr lang="en-GB"/>
          </a:p>
          <a:p>
            <a:pPr marL="285750" indent="-285750">
              <a:buFontTx/>
              <a:buChar char="-"/>
            </a:pPr>
            <a:r>
              <a:rPr lang="en-GB"/>
              <a:t>Health Board user role</a:t>
            </a:r>
          </a:p>
          <a:p>
            <a:pPr marL="285750" indent="-285750">
              <a:buFontTx/>
              <a:buChar char="-"/>
            </a:pPr>
            <a:r>
              <a:rPr lang="en-GB"/>
              <a:t>Regional Co-ordinator user role</a:t>
            </a:r>
          </a:p>
          <a:p>
            <a:pPr marL="285750" indent="-285750">
              <a:buFontTx/>
              <a:buChar char="-"/>
            </a:pPr>
            <a:r>
              <a:rPr lang="en-GB"/>
              <a:t>Create bid form</a:t>
            </a:r>
          </a:p>
          <a:p>
            <a:pPr marL="285750" indent="-285750">
              <a:buFontTx/>
              <a:buChar char="-"/>
            </a:pPr>
            <a:r>
              <a:rPr lang="en-GB"/>
              <a:t>Health Board user bid table</a:t>
            </a:r>
          </a:p>
          <a:p>
            <a:pPr marL="285750" indent="-285750">
              <a:buFontTx/>
              <a:buChar char="-"/>
            </a:pPr>
            <a:r>
              <a:rPr lang="en-GB"/>
              <a:t>Bid status and alerts</a:t>
            </a:r>
          </a:p>
        </p:txBody>
      </p:sp>
    </p:spTree>
    <p:extLst>
      <p:ext uri="{BB962C8B-B14F-4D97-AF65-F5344CB8AC3E}">
        <p14:creationId xmlns:p14="http://schemas.microsoft.com/office/powerpoint/2010/main" val="103722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Budget Period</a:t>
            </a:r>
          </a:p>
        </p:txBody>
      </p:sp>
      <p:sp>
        <p:nvSpPr>
          <p:cNvPr id="5" name="TextBox 4">
            <a:extLst>
              <a:ext uri="{FF2B5EF4-FFF2-40B4-BE49-F238E27FC236}">
                <a16:creationId xmlns:a16="http://schemas.microsoft.com/office/drawing/2014/main" id="{513C4587-F6D4-3ACA-76C2-89AD6AA65A6D}"/>
              </a:ext>
            </a:extLst>
          </p:cNvPr>
          <p:cNvSpPr txBox="1"/>
          <p:nvPr/>
        </p:nvSpPr>
        <p:spPr>
          <a:xfrm>
            <a:off x="135172" y="1222640"/>
            <a:ext cx="4436828" cy="3323987"/>
          </a:xfrm>
          <a:prstGeom prst="rect">
            <a:avLst/>
          </a:prstGeom>
          <a:noFill/>
        </p:spPr>
        <p:txBody>
          <a:bodyPr wrap="square">
            <a:spAutoFit/>
          </a:bodyPr>
          <a:lstStyle/>
          <a:p>
            <a:r>
              <a:rPr lang="en-GB" sz="2100">
                <a:effectLst/>
                <a:latin typeface="Source Sans Pro" panose="020B0503030403020204" pitchFamily="34" charset="0"/>
                <a:ea typeface="MS Mincho" panose="02020609040205080304" pitchFamily="49" charset="-128"/>
                <a:cs typeface="Times New Roman" panose="02020603050405020304" pitchFamily="18" charset="0"/>
              </a:rPr>
              <a:t>The budget period will default to the current financial year. The dropdown can be used to select a financial year up to 5 years before and up to 5 years after the current year.</a:t>
            </a:r>
          </a:p>
          <a:p>
            <a:endParaRPr lang="en-GB" sz="2100">
              <a:latin typeface="Source Sans Pro" panose="020B0503030403020204" pitchFamily="34" charset="0"/>
              <a:ea typeface="MS Mincho" panose="02020609040205080304" pitchFamily="49" charset="-128"/>
              <a:cs typeface="Times New Roman" panose="02020603050405020304" pitchFamily="18" charset="0"/>
            </a:endParaRPr>
          </a:p>
          <a:p>
            <a:endParaRPr lang="en-GB" sz="2100">
              <a:effectLst/>
              <a:latin typeface="Source Sans Pro" panose="020B0503030403020204" pitchFamily="34" charset="0"/>
              <a:ea typeface="MS Mincho" panose="02020609040205080304" pitchFamily="49" charset="-128"/>
              <a:cs typeface="Times New Roman" panose="02020603050405020304" pitchFamily="18" charset="0"/>
            </a:endParaRPr>
          </a:p>
          <a:p>
            <a:r>
              <a:rPr lang="en-GB" sz="21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selected year will then determine the information displayed in the statuses and summary table.</a:t>
            </a:r>
            <a:endParaRPr lang="en-GB" sz="21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Picture 3">
            <a:extLst>
              <a:ext uri="{FF2B5EF4-FFF2-40B4-BE49-F238E27FC236}">
                <a16:creationId xmlns:a16="http://schemas.microsoft.com/office/drawing/2014/main" id="{022A02FD-D621-CAE7-45E5-9EFB84B3DF5E}"/>
              </a:ext>
            </a:extLst>
          </p:cNvPr>
          <p:cNvPicPr>
            <a:picLocks noChangeAspect="1"/>
          </p:cNvPicPr>
          <p:nvPr/>
        </p:nvPicPr>
        <p:blipFill>
          <a:blip r:embed="rId2"/>
          <a:stretch>
            <a:fillRect/>
          </a:stretch>
        </p:blipFill>
        <p:spPr>
          <a:xfrm>
            <a:off x="4913135" y="967978"/>
            <a:ext cx="3332367" cy="3833312"/>
          </a:xfrm>
          <a:prstGeom prst="rect">
            <a:avLst/>
          </a:prstGeom>
        </p:spPr>
      </p:pic>
      <p:pic>
        <p:nvPicPr>
          <p:cNvPr id="2" name="Graphic 1" descr="Home with solid fill">
            <a:hlinkClick r:id="rId3" action="ppaction://hlinksldjump"/>
            <a:extLst>
              <a:ext uri="{FF2B5EF4-FFF2-40B4-BE49-F238E27FC236}">
                <a16:creationId xmlns:a16="http://schemas.microsoft.com/office/drawing/2014/main" id="{240A1C75-13D2-6266-695C-8313B17E31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2121B5DB-C0D6-6377-139A-6B1E825600DB}"/>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2295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Bids pending approval/approved</a:t>
            </a:r>
          </a:p>
        </p:txBody>
      </p:sp>
      <p:sp>
        <p:nvSpPr>
          <p:cNvPr id="5" name="TextBox 4">
            <a:extLst>
              <a:ext uri="{FF2B5EF4-FFF2-40B4-BE49-F238E27FC236}">
                <a16:creationId xmlns:a16="http://schemas.microsoft.com/office/drawing/2014/main" id="{513C4587-F6D4-3ACA-76C2-89AD6AA65A6D}"/>
              </a:ext>
            </a:extLst>
          </p:cNvPr>
          <p:cNvSpPr txBox="1"/>
          <p:nvPr/>
        </p:nvSpPr>
        <p:spPr>
          <a:xfrm>
            <a:off x="135172" y="1095419"/>
            <a:ext cx="8738484" cy="1754326"/>
          </a:xfrm>
          <a:prstGeom prst="rect">
            <a:avLst/>
          </a:prstGeom>
          <a:noFill/>
        </p:spPr>
        <p:txBody>
          <a:bodyPr wrap="square">
            <a:spAutoFit/>
          </a:bodyPr>
          <a:lstStyle/>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 summary of the number of bids pending approval and bids approved is displayed.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r>
              <a:rPr lang="en-GB" sz="1800">
                <a:effectLst/>
                <a:latin typeface="Source Sans Pro" panose="020B0503030403020204" pitchFamily="34" charset="0"/>
                <a:ea typeface="MS Mincho" panose="02020609040205080304" pitchFamily="49" charset="-128"/>
                <a:cs typeface="Times New Roman" panose="02020603050405020304" pitchFamily="18" charset="0"/>
              </a:rPr>
              <a:t> </a:t>
            </a:r>
          </a:p>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Beside bids pending approval, there is a breakdown of statuses – submitted, draft, and additional information required.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r>
              <a:rPr lang="en-GB" sz="1800">
                <a:effectLst/>
                <a:latin typeface="Source Sans Pro" panose="020B0503030403020204" pitchFamily="34" charset="0"/>
                <a:ea typeface="MS Mincho" panose="02020609040205080304" pitchFamily="49" charset="-128"/>
                <a:cs typeface="Times New Roman" panose="02020603050405020304" pitchFamily="18" charset="0"/>
              </a:rPr>
              <a:t> </a:t>
            </a:r>
          </a:p>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Approved bids include those with a status of Approved or Approved with conditions.</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6" name="Picture 5">
            <a:extLst>
              <a:ext uri="{FF2B5EF4-FFF2-40B4-BE49-F238E27FC236}">
                <a16:creationId xmlns:a16="http://schemas.microsoft.com/office/drawing/2014/main" id="{C48CD7B7-C5D4-AAFE-CCD3-2888F33CC460}"/>
              </a:ext>
            </a:extLst>
          </p:cNvPr>
          <p:cNvPicPr>
            <a:picLocks noChangeAspect="1"/>
          </p:cNvPicPr>
          <p:nvPr/>
        </p:nvPicPr>
        <p:blipFill>
          <a:blip r:embed="rId2"/>
          <a:stretch>
            <a:fillRect/>
          </a:stretch>
        </p:blipFill>
        <p:spPr>
          <a:xfrm>
            <a:off x="1363096" y="3267274"/>
            <a:ext cx="6417808" cy="1113895"/>
          </a:xfrm>
          <a:prstGeom prst="rect">
            <a:avLst/>
          </a:prstGeom>
        </p:spPr>
      </p:pic>
      <p:pic>
        <p:nvPicPr>
          <p:cNvPr id="2" name="Graphic 1" descr="Home with solid fill">
            <a:hlinkClick r:id="rId3" action="ppaction://hlinksldjump"/>
            <a:extLst>
              <a:ext uri="{FF2B5EF4-FFF2-40B4-BE49-F238E27FC236}">
                <a16:creationId xmlns:a16="http://schemas.microsoft.com/office/drawing/2014/main" id="{E70CE56E-167E-EBC0-E059-DF16406688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A88B4E3D-59C7-D25F-CD12-770D793733D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8974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Bids summary table – Bid Order</a:t>
            </a:r>
          </a:p>
        </p:txBody>
      </p:sp>
      <p:sp>
        <p:nvSpPr>
          <p:cNvPr id="5" name="TextBox 4">
            <a:extLst>
              <a:ext uri="{FF2B5EF4-FFF2-40B4-BE49-F238E27FC236}">
                <a16:creationId xmlns:a16="http://schemas.microsoft.com/office/drawing/2014/main" id="{513C4587-F6D4-3ACA-76C2-89AD6AA65A6D}"/>
              </a:ext>
            </a:extLst>
          </p:cNvPr>
          <p:cNvSpPr txBox="1"/>
          <p:nvPr/>
        </p:nvSpPr>
        <p:spPr>
          <a:xfrm>
            <a:off x="135172" y="991323"/>
            <a:ext cx="8810045" cy="646331"/>
          </a:xfrm>
          <a:prstGeom prst="rect">
            <a:avLst/>
          </a:prstGeom>
          <a:noFill/>
        </p:spPr>
        <p:txBody>
          <a:bodyPr wrap="square">
            <a:spAutoFit/>
          </a:bodyPr>
          <a:lstStyle/>
          <a:p>
            <a:r>
              <a:rPr lang="en-GB" sz="1800">
                <a:effectLst/>
                <a:latin typeface="Source Sans Pro" panose="020B0503030403020204" pitchFamily="34" charset="0"/>
                <a:ea typeface="MS Mincho" panose="02020609040205080304" pitchFamily="49" charset="-128"/>
                <a:cs typeface="Times New Roman" panose="02020603050405020304" pitchFamily="18" charset="0"/>
              </a:rPr>
              <a:t>Bids will default to ascending Bid ID order but can be ordered in ascending or descending order for any of the columns using the arrows beside each heading.</a:t>
            </a:r>
          </a:p>
        </p:txBody>
      </p:sp>
      <p:pic>
        <p:nvPicPr>
          <p:cNvPr id="6" name="Picture 5">
            <a:extLst>
              <a:ext uri="{FF2B5EF4-FFF2-40B4-BE49-F238E27FC236}">
                <a16:creationId xmlns:a16="http://schemas.microsoft.com/office/drawing/2014/main" id="{8E594B0C-11BD-4AA3-3FD5-3B43052F3EFE}"/>
              </a:ext>
            </a:extLst>
          </p:cNvPr>
          <p:cNvPicPr>
            <a:picLocks noChangeAspect="1"/>
          </p:cNvPicPr>
          <p:nvPr/>
        </p:nvPicPr>
        <p:blipFill>
          <a:blip r:embed="rId2"/>
          <a:stretch>
            <a:fillRect/>
          </a:stretch>
        </p:blipFill>
        <p:spPr>
          <a:xfrm>
            <a:off x="396011" y="2143585"/>
            <a:ext cx="8351978" cy="1657138"/>
          </a:xfrm>
          <a:prstGeom prst="rect">
            <a:avLst/>
          </a:prstGeom>
        </p:spPr>
      </p:pic>
      <p:sp>
        <p:nvSpPr>
          <p:cNvPr id="7" name="Rectangle 6">
            <a:extLst>
              <a:ext uri="{FF2B5EF4-FFF2-40B4-BE49-F238E27FC236}">
                <a16:creationId xmlns:a16="http://schemas.microsoft.com/office/drawing/2014/main" id="{926F0BC4-34CB-DD78-57F2-FBA8541323E9}"/>
              </a:ext>
            </a:extLst>
          </p:cNvPr>
          <p:cNvSpPr/>
          <p:nvPr/>
        </p:nvSpPr>
        <p:spPr>
          <a:xfrm>
            <a:off x="396011" y="2165311"/>
            <a:ext cx="5646980" cy="40643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855A6719-9B6A-6B3D-7499-105CE4ECA5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8CC9DD5B-27AF-AA89-0145-FC2CBFB33B7E}"/>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05887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Bids summary table – Filter by status</a:t>
            </a:r>
          </a:p>
        </p:txBody>
      </p:sp>
      <p:sp>
        <p:nvSpPr>
          <p:cNvPr id="4" name="TextBox 3">
            <a:extLst>
              <a:ext uri="{FF2B5EF4-FFF2-40B4-BE49-F238E27FC236}">
                <a16:creationId xmlns:a16="http://schemas.microsoft.com/office/drawing/2014/main" id="{6128C843-3D5A-8512-2993-76F2466D0996}"/>
              </a:ext>
            </a:extLst>
          </p:cNvPr>
          <p:cNvSpPr txBox="1"/>
          <p:nvPr/>
        </p:nvSpPr>
        <p:spPr>
          <a:xfrm>
            <a:off x="274320" y="1213297"/>
            <a:ext cx="3820602" cy="3139321"/>
          </a:xfrm>
          <a:prstGeom prst="rect">
            <a:avLst/>
          </a:prstGeom>
          <a:noFill/>
        </p:spPr>
        <p:txBody>
          <a:bodyPr wrap="square">
            <a:spAutoFit/>
          </a:bodyPr>
          <a:lstStyle/>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“Select status” dropdown can be used to filter displayed bids. Statuses which can be selected include:</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Draft</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Submitted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Additional information required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Approved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Approved with conditions</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Declined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Withdrawn</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Expired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9" name="Picture 8">
            <a:extLst>
              <a:ext uri="{FF2B5EF4-FFF2-40B4-BE49-F238E27FC236}">
                <a16:creationId xmlns:a16="http://schemas.microsoft.com/office/drawing/2014/main" id="{3833C5DB-B8A1-F048-C075-687F782B3C1F}"/>
              </a:ext>
            </a:extLst>
          </p:cNvPr>
          <p:cNvPicPr>
            <a:picLocks noChangeAspect="1"/>
          </p:cNvPicPr>
          <p:nvPr/>
        </p:nvPicPr>
        <p:blipFill rotWithShape="1">
          <a:blip r:embed="rId2"/>
          <a:srcRect r="42538"/>
          <a:stretch/>
        </p:blipFill>
        <p:spPr>
          <a:xfrm>
            <a:off x="4244083" y="1213297"/>
            <a:ext cx="4625597" cy="3238268"/>
          </a:xfrm>
          <a:prstGeom prst="rect">
            <a:avLst/>
          </a:prstGeom>
        </p:spPr>
      </p:pic>
      <p:sp>
        <p:nvSpPr>
          <p:cNvPr id="10" name="Rectangle 9">
            <a:extLst>
              <a:ext uri="{FF2B5EF4-FFF2-40B4-BE49-F238E27FC236}">
                <a16:creationId xmlns:a16="http://schemas.microsoft.com/office/drawing/2014/main" id="{F1A4055B-BB08-ACAF-2D39-326A981AC30D}"/>
              </a:ext>
            </a:extLst>
          </p:cNvPr>
          <p:cNvSpPr/>
          <p:nvPr/>
        </p:nvSpPr>
        <p:spPr>
          <a:xfrm>
            <a:off x="4244083" y="2165311"/>
            <a:ext cx="2665600" cy="206478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995E1A9C-FB2A-8643-A5A3-903FC27B6E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FF4DB3F8-18A3-5C54-E9ED-7BFA74860CA0}"/>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0108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89F61E-6396-B867-AB18-D05D33012E56}"/>
              </a:ext>
            </a:extLst>
          </p:cNvPr>
          <p:cNvPicPr>
            <a:picLocks noChangeAspect="1"/>
          </p:cNvPicPr>
          <p:nvPr/>
        </p:nvPicPr>
        <p:blipFill>
          <a:blip r:embed="rId2"/>
          <a:stretch>
            <a:fillRect/>
          </a:stretch>
        </p:blipFill>
        <p:spPr>
          <a:xfrm>
            <a:off x="729479" y="1966816"/>
            <a:ext cx="7685041" cy="2727819"/>
          </a:xfrm>
          <a:prstGeom prst="rect">
            <a:avLst/>
          </a:prstGeom>
        </p:spPr>
      </p:pic>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Bids summary table – Filter by status</a:t>
            </a:r>
          </a:p>
        </p:txBody>
      </p:sp>
      <p:sp>
        <p:nvSpPr>
          <p:cNvPr id="4" name="TextBox 3">
            <a:extLst>
              <a:ext uri="{FF2B5EF4-FFF2-40B4-BE49-F238E27FC236}">
                <a16:creationId xmlns:a16="http://schemas.microsoft.com/office/drawing/2014/main" id="{6128C843-3D5A-8512-2993-76F2466D0996}"/>
              </a:ext>
            </a:extLst>
          </p:cNvPr>
          <p:cNvSpPr txBox="1"/>
          <p:nvPr/>
        </p:nvSpPr>
        <p:spPr>
          <a:xfrm>
            <a:off x="274319" y="1213297"/>
            <a:ext cx="8533417" cy="646331"/>
          </a:xfrm>
          <a:prstGeom prst="rect">
            <a:avLst/>
          </a:prstGeom>
          <a:noFill/>
        </p:spPr>
        <p:txBody>
          <a:bodyPr wrap="square">
            <a:spAutoFit/>
          </a:bodyPr>
          <a:lstStyle/>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For example, if Draft is selected, the summary table will only display forms with a status of Draft.</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sp>
        <p:nvSpPr>
          <p:cNvPr id="6" name="Rectangle 5">
            <a:extLst>
              <a:ext uri="{FF2B5EF4-FFF2-40B4-BE49-F238E27FC236}">
                <a16:creationId xmlns:a16="http://schemas.microsoft.com/office/drawing/2014/main" id="{64860731-1D81-5082-4F88-59AD4B7AE191}"/>
              </a:ext>
            </a:extLst>
          </p:cNvPr>
          <p:cNvSpPr/>
          <p:nvPr/>
        </p:nvSpPr>
        <p:spPr>
          <a:xfrm>
            <a:off x="765223" y="1966816"/>
            <a:ext cx="2485322" cy="693421"/>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6">
            <a:extLst>
              <a:ext uri="{FF2B5EF4-FFF2-40B4-BE49-F238E27FC236}">
                <a16:creationId xmlns:a16="http://schemas.microsoft.com/office/drawing/2014/main" id="{A7A6E065-DAF3-EFC5-32DD-BFFD6E4BCC35}"/>
              </a:ext>
            </a:extLst>
          </p:cNvPr>
          <p:cNvSpPr/>
          <p:nvPr/>
        </p:nvSpPr>
        <p:spPr>
          <a:xfrm>
            <a:off x="5232727" y="3150256"/>
            <a:ext cx="631231" cy="1221166"/>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B7543443-F959-829D-0C56-F046C733D0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50FCF16F-9DAB-F764-75F8-327D8C5EC949}"/>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53799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Bids summary table – Filter by search</a:t>
            </a:r>
          </a:p>
        </p:txBody>
      </p:sp>
      <p:sp>
        <p:nvSpPr>
          <p:cNvPr id="5" name="TextBox 4">
            <a:extLst>
              <a:ext uri="{FF2B5EF4-FFF2-40B4-BE49-F238E27FC236}">
                <a16:creationId xmlns:a16="http://schemas.microsoft.com/office/drawing/2014/main" id="{7E468E07-6D09-A7A5-4AF7-901D2A4B44FE}"/>
              </a:ext>
            </a:extLst>
          </p:cNvPr>
          <p:cNvSpPr txBox="1"/>
          <p:nvPr/>
        </p:nvSpPr>
        <p:spPr>
          <a:xfrm>
            <a:off x="139147" y="911880"/>
            <a:ext cx="8865705" cy="923330"/>
          </a:xfrm>
          <a:prstGeom prst="rect">
            <a:avLst/>
          </a:prstGeom>
          <a:noFill/>
        </p:spPr>
        <p:txBody>
          <a:bodyPr wrap="square">
            <a:spAutoFit/>
          </a:bodyPr>
          <a:lstStyle/>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search field can be used to filter bids using the Bid ID or Bid Name. Partial input of text will display all bids containing those details. In the below example, “8” has been keyed which returns all bids with “8” in the Bid ID.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7" name="Picture 6">
            <a:extLst>
              <a:ext uri="{FF2B5EF4-FFF2-40B4-BE49-F238E27FC236}">
                <a16:creationId xmlns:a16="http://schemas.microsoft.com/office/drawing/2014/main" id="{C8ECE43F-EC77-64BF-4D5F-4246F8096EB7}"/>
              </a:ext>
            </a:extLst>
          </p:cNvPr>
          <p:cNvPicPr>
            <a:picLocks noChangeAspect="1"/>
          </p:cNvPicPr>
          <p:nvPr/>
        </p:nvPicPr>
        <p:blipFill>
          <a:blip r:embed="rId2"/>
          <a:stretch>
            <a:fillRect/>
          </a:stretch>
        </p:blipFill>
        <p:spPr>
          <a:xfrm>
            <a:off x="1708446" y="1915341"/>
            <a:ext cx="5727105" cy="2917768"/>
          </a:xfrm>
          <a:prstGeom prst="rect">
            <a:avLst/>
          </a:prstGeom>
        </p:spPr>
      </p:pic>
      <p:sp>
        <p:nvSpPr>
          <p:cNvPr id="8" name="Rectangle 7">
            <a:extLst>
              <a:ext uri="{FF2B5EF4-FFF2-40B4-BE49-F238E27FC236}">
                <a16:creationId xmlns:a16="http://schemas.microsoft.com/office/drawing/2014/main" id="{83B0A3FC-C3ED-7A4E-AECC-A4E50339CB98}"/>
              </a:ext>
            </a:extLst>
          </p:cNvPr>
          <p:cNvSpPr/>
          <p:nvPr/>
        </p:nvSpPr>
        <p:spPr>
          <a:xfrm>
            <a:off x="1708447" y="2480807"/>
            <a:ext cx="1925300" cy="381664"/>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10">
            <a:extLst>
              <a:ext uri="{FF2B5EF4-FFF2-40B4-BE49-F238E27FC236}">
                <a16:creationId xmlns:a16="http://schemas.microsoft.com/office/drawing/2014/main" id="{93030D46-F167-C081-B22D-74CEA671F645}"/>
              </a:ext>
            </a:extLst>
          </p:cNvPr>
          <p:cNvSpPr/>
          <p:nvPr/>
        </p:nvSpPr>
        <p:spPr>
          <a:xfrm>
            <a:off x="1708447" y="2862471"/>
            <a:ext cx="525870" cy="177406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D5297C6F-0C88-DDD5-816F-339C97E036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38808ED0-CEEC-1039-AA18-6ECADF8CAEEE}"/>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29353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A8A841F-A20C-B1B1-53AA-27723A130BC0}"/>
              </a:ext>
            </a:extLst>
          </p:cNvPr>
          <p:cNvPicPr>
            <a:picLocks noChangeAspect="1"/>
          </p:cNvPicPr>
          <p:nvPr/>
        </p:nvPicPr>
        <p:blipFill>
          <a:blip r:embed="rId2"/>
          <a:stretch>
            <a:fillRect/>
          </a:stretch>
        </p:blipFill>
        <p:spPr>
          <a:xfrm>
            <a:off x="923736" y="2317220"/>
            <a:ext cx="7296525" cy="2267067"/>
          </a:xfrm>
          <a:prstGeom prst="rect">
            <a:avLst/>
          </a:prstGeom>
        </p:spPr>
      </p:pic>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Bids summary table – multiple filters</a:t>
            </a:r>
          </a:p>
        </p:txBody>
      </p:sp>
      <p:sp>
        <p:nvSpPr>
          <p:cNvPr id="5" name="TextBox 4">
            <a:extLst>
              <a:ext uri="{FF2B5EF4-FFF2-40B4-BE49-F238E27FC236}">
                <a16:creationId xmlns:a16="http://schemas.microsoft.com/office/drawing/2014/main" id="{7E468E07-6D09-A7A5-4AF7-901D2A4B44FE}"/>
              </a:ext>
            </a:extLst>
          </p:cNvPr>
          <p:cNvSpPr txBox="1"/>
          <p:nvPr/>
        </p:nvSpPr>
        <p:spPr>
          <a:xfrm>
            <a:off x="139147" y="911880"/>
            <a:ext cx="8865705" cy="1200329"/>
          </a:xfrm>
          <a:prstGeom prst="rect">
            <a:avLst/>
          </a:prstGeom>
          <a:noFill/>
        </p:spPr>
        <p:txBody>
          <a:bodyPr wrap="square">
            <a:spAutoFit/>
          </a:bodyPr>
          <a:lstStyle/>
          <a:p>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Filters can be combined if required. In this example, bids have been filtered to show bids with a status of Draft and which have “3” in the Bid ID/Bid name.</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sp>
        <p:nvSpPr>
          <p:cNvPr id="6" name="Rectangle 5">
            <a:extLst>
              <a:ext uri="{FF2B5EF4-FFF2-40B4-BE49-F238E27FC236}">
                <a16:creationId xmlns:a16="http://schemas.microsoft.com/office/drawing/2014/main" id="{BC5BD68A-D35B-3DA1-6F1E-BD1448CA6046}"/>
              </a:ext>
            </a:extLst>
          </p:cNvPr>
          <p:cNvSpPr/>
          <p:nvPr/>
        </p:nvSpPr>
        <p:spPr>
          <a:xfrm>
            <a:off x="970930" y="2352614"/>
            <a:ext cx="2356209" cy="1076504"/>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BC1BE2C4-1B88-A4F5-C740-062BB0EE36B7}"/>
              </a:ext>
            </a:extLst>
          </p:cNvPr>
          <p:cNvSpPr/>
          <p:nvPr/>
        </p:nvSpPr>
        <p:spPr>
          <a:xfrm>
            <a:off x="970930" y="3805498"/>
            <a:ext cx="326832" cy="381664"/>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extLst>
              <a:ext uri="{FF2B5EF4-FFF2-40B4-BE49-F238E27FC236}">
                <a16:creationId xmlns:a16="http://schemas.microsoft.com/office/drawing/2014/main" id="{D5953090-C730-C0D3-8EB1-16EA783232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692FA24B-1F39-47A8-B8C0-C872EB6378F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rPr>
              <a:t>Contents Page</a:t>
            </a:r>
          </a:p>
        </p:txBody>
      </p:sp>
    </p:spTree>
    <p:extLst>
      <p:ext uri="{BB962C8B-B14F-4D97-AF65-F5344CB8AC3E}">
        <p14:creationId xmlns:p14="http://schemas.microsoft.com/office/powerpoint/2010/main" val="142081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Bids summary table – Actions</a:t>
            </a:r>
          </a:p>
        </p:txBody>
      </p:sp>
      <p:sp>
        <p:nvSpPr>
          <p:cNvPr id="5" name="TextBox 4">
            <a:extLst>
              <a:ext uri="{FF2B5EF4-FFF2-40B4-BE49-F238E27FC236}">
                <a16:creationId xmlns:a16="http://schemas.microsoft.com/office/drawing/2014/main" id="{7E468E07-6D09-A7A5-4AF7-901D2A4B44FE}"/>
              </a:ext>
            </a:extLst>
          </p:cNvPr>
          <p:cNvSpPr txBox="1"/>
          <p:nvPr/>
        </p:nvSpPr>
        <p:spPr>
          <a:xfrm>
            <a:off x="139147" y="911880"/>
            <a:ext cx="8865705" cy="646331"/>
          </a:xfrm>
          <a:prstGeom prst="rect">
            <a:avLst/>
          </a:prstGeom>
          <a:noFill/>
        </p:spPr>
        <p:txBody>
          <a:bodyPr wrap="square">
            <a:spAutoFit/>
          </a:bodyPr>
          <a:lstStyle/>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Actions dropdown can be used for various functions, such as viewing, downloading, or editing a bid depending on the user’s role permissions.</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Picture 3">
            <a:extLst>
              <a:ext uri="{FF2B5EF4-FFF2-40B4-BE49-F238E27FC236}">
                <a16:creationId xmlns:a16="http://schemas.microsoft.com/office/drawing/2014/main" id="{2593FD20-77B8-9224-B1E7-EC9EFB718C9C}"/>
              </a:ext>
            </a:extLst>
          </p:cNvPr>
          <p:cNvPicPr>
            <a:picLocks noChangeAspect="1"/>
          </p:cNvPicPr>
          <p:nvPr/>
        </p:nvPicPr>
        <p:blipFill>
          <a:blip r:embed="rId2"/>
          <a:stretch>
            <a:fillRect/>
          </a:stretch>
        </p:blipFill>
        <p:spPr>
          <a:xfrm>
            <a:off x="980890" y="2021226"/>
            <a:ext cx="7182219" cy="2254366"/>
          </a:xfrm>
          <a:prstGeom prst="rect">
            <a:avLst/>
          </a:prstGeom>
        </p:spPr>
      </p:pic>
      <p:sp>
        <p:nvSpPr>
          <p:cNvPr id="6" name="Rectangle 5">
            <a:extLst>
              <a:ext uri="{FF2B5EF4-FFF2-40B4-BE49-F238E27FC236}">
                <a16:creationId xmlns:a16="http://schemas.microsoft.com/office/drawing/2014/main" id="{EFF02B8B-0055-D23E-3D63-E970950A75B6}"/>
              </a:ext>
            </a:extLst>
          </p:cNvPr>
          <p:cNvSpPr/>
          <p:nvPr/>
        </p:nvSpPr>
        <p:spPr>
          <a:xfrm>
            <a:off x="6480313" y="2091192"/>
            <a:ext cx="1160890" cy="214042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extLst>
              <a:ext uri="{FF2B5EF4-FFF2-40B4-BE49-F238E27FC236}">
                <a16:creationId xmlns:a16="http://schemas.microsoft.com/office/drawing/2014/main" id="{7FA98E7D-628E-2106-2E9D-CD595D000E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7" name="TextBox 6">
            <a:extLst>
              <a:ext uri="{FF2B5EF4-FFF2-40B4-BE49-F238E27FC236}">
                <a16:creationId xmlns:a16="http://schemas.microsoft.com/office/drawing/2014/main" id="{36E9F97B-8BB2-AA38-CCE8-8D6DA8AA90E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rPr>
              <a:t>Contents Page</a:t>
            </a:r>
          </a:p>
        </p:txBody>
      </p:sp>
    </p:spTree>
    <p:extLst>
      <p:ext uri="{BB962C8B-B14F-4D97-AF65-F5344CB8AC3E}">
        <p14:creationId xmlns:p14="http://schemas.microsoft.com/office/powerpoint/2010/main" val="3309309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body" sz="quarter" idx="10"/>
          </p:nvPr>
        </p:nvSpPr>
        <p:spPr>
          <a:xfrm>
            <a:off x="432389" y="1337062"/>
            <a:ext cx="8279221" cy="1234688"/>
          </a:xfrm>
        </p:spPr>
        <p:txBody>
          <a:bodyPr>
            <a:normAutofit/>
          </a:bodyPr>
          <a:lstStyle/>
          <a:p>
            <a:pPr marL="0" indent="0" algn="ctr">
              <a:buNone/>
            </a:pPr>
            <a:r>
              <a:rPr lang="en-GB" sz="7200" b="1"/>
              <a:t>View Bid</a:t>
            </a:r>
          </a:p>
        </p:txBody>
      </p:sp>
      <p:sp>
        <p:nvSpPr>
          <p:cNvPr id="3" name="TextBox 2">
            <a:extLst>
              <a:ext uri="{FF2B5EF4-FFF2-40B4-BE49-F238E27FC236}">
                <a16:creationId xmlns:a16="http://schemas.microsoft.com/office/drawing/2014/main" id="{5CCAD825-F128-58D3-73FE-A538FF98F4D7}"/>
              </a:ext>
            </a:extLst>
          </p:cNvPr>
          <p:cNvSpPr txBox="1"/>
          <p:nvPr/>
        </p:nvSpPr>
        <p:spPr>
          <a:xfrm>
            <a:off x="3132814" y="2571750"/>
            <a:ext cx="3648602" cy="830997"/>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All</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Graphic 3" descr="Home with solid fill">
            <a:hlinkClick r:id="rId2" action="ppaction://hlinksldjump"/>
            <a:extLst>
              <a:ext uri="{FF2B5EF4-FFF2-40B4-BE49-F238E27FC236}">
                <a16:creationId xmlns:a16="http://schemas.microsoft.com/office/drawing/2014/main" id="{739473F9-BE6D-4D44-3A5B-949A323FD4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DB1E0B81-CF07-B24B-18B2-51A5DFC9C936}"/>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67405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View Bid</a:t>
            </a:r>
          </a:p>
        </p:txBody>
      </p:sp>
      <p:sp>
        <p:nvSpPr>
          <p:cNvPr id="5" name="TextBox 4">
            <a:extLst>
              <a:ext uri="{FF2B5EF4-FFF2-40B4-BE49-F238E27FC236}">
                <a16:creationId xmlns:a16="http://schemas.microsoft.com/office/drawing/2014/main" id="{7E468E07-6D09-A7A5-4AF7-901D2A4B44FE}"/>
              </a:ext>
            </a:extLst>
          </p:cNvPr>
          <p:cNvSpPr txBox="1"/>
          <p:nvPr/>
        </p:nvSpPr>
        <p:spPr>
          <a:xfrm>
            <a:off x="261255" y="967978"/>
            <a:ext cx="8586654" cy="830997"/>
          </a:xfrm>
          <a:prstGeom prst="rect">
            <a:avLst/>
          </a:prstGeom>
          <a:noFill/>
        </p:spPr>
        <p:txBody>
          <a:bodyPr wrap="square">
            <a:spAutoFit/>
          </a:bodyPr>
          <a:lstStyle/>
          <a:p>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details of any bid can be viewed via the Actions dropdown in the bid summary table:</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11" name="Picture 10">
            <a:extLst>
              <a:ext uri="{FF2B5EF4-FFF2-40B4-BE49-F238E27FC236}">
                <a16:creationId xmlns:a16="http://schemas.microsoft.com/office/drawing/2014/main" id="{74106F3B-9AF3-1D9A-AE4C-B46031C6DEF0}"/>
              </a:ext>
            </a:extLst>
          </p:cNvPr>
          <p:cNvPicPr>
            <a:picLocks noChangeAspect="1"/>
          </p:cNvPicPr>
          <p:nvPr/>
        </p:nvPicPr>
        <p:blipFill>
          <a:blip r:embed="rId2"/>
          <a:stretch>
            <a:fillRect/>
          </a:stretch>
        </p:blipFill>
        <p:spPr>
          <a:xfrm>
            <a:off x="360813" y="2196168"/>
            <a:ext cx="8422373" cy="1783649"/>
          </a:xfrm>
          <a:prstGeom prst="rect">
            <a:avLst/>
          </a:prstGeom>
        </p:spPr>
      </p:pic>
      <p:sp>
        <p:nvSpPr>
          <p:cNvPr id="12" name="Rectangle 11">
            <a:extLst>
              <a:ext uri="{FF2B5EF4-FFF2-40B4-BE49-F238E27FC236}">
                <a16:creationId xmlns:a16="http://schemas.microsoft.com/office/drawing/2014/main" id="{0E230361-4985-48F8-28D1-585F88E4507E}"/>
              </a:ext>
            </a:extLst>
          </p:cNvPr>
          <p:cNvSpPr/>
          <p:nvPr/>
        </p:nvSpPr>
        <p:spPr>
          <a:xfrm>
            <a:off x="6992983" y="2821577"/>
            <a:ext cx="1358536" cy="80118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C4F4F191-6107-0364-2950-FC808A8426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746E9972-B936-6EB5-EE35-EF5B6763B881}"/>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9404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0631DB-DD39-4ED0-FA95-DD5C60F2E9A8}"/>
              </a:ext>
            </a:extLst>
          </p:cNvPr>
          <p:cNvSpPr>
            <a:spLocks noGrp="1"/>
          </p:cNvSpPr>
          <p:nvPr>
            <p:ph type="body" sz="quarter" idx="10"/>
          </p:nvPr>
        </p:nvSpPr>
        <p:spPr/>
        <p:txBody>
          <a:bodyPr>
            <a:normAutofit/>
          </a:bodyPr>
          <a:lstStyle/>
          <a:p>
            <a:endParaRPr lang="en-GB" sz="1100"/>
          </a:p>
          <a:p>
            <a:endParaRPr lang="en-GB" sz="1100"/>
          </a:p>
          <a:p>
            <a:endParaRPr lang="en-GB" sz="1100"/>
          </a:p>
          <a:p>
            <a:endParaRPr lang="en-GB" sz="1100"/>
          </a:p>
        </p:txBody>
      </p:sp>
      <p:sp>
        <p:nvSpPr>
          <p:cNvPr id="3" name="Text Placeholder 2">
            <a:extLst>
              <a:ext uri="{FF2B5EF4-FFF2-40B4-BE49-F238E27FC236}">
                <a16:creationId xmlns:a16="http://schemas.microsoft.com/office/drawing/2014/main" id="{5AAB4EBD-4BFF-E7C8-16D5-6F12BA106AB0}"/>
              </a:ext>
            </a:extLst>
          </p:cNvPr>
          <p:cNvSpPr>
            <a:spLocks noGrp="1"/>
          </p:cNvSpPr>
          <p:nvPr>
            <p:ph type="body" sz="quarter" idx="11"/>
          </p:nvPr>
        </p:nvSpPr>
        <p:spPr/>
        <p:txBody>
          <a:bodyPr>
            <a:normAutofit fontScale="92500" lnSpcReduction="20000"/>
          </a:bodyPr>
          <a:lstStyle/>
          <a:p>
            <a:r>
              <a:rPr lang="en-GB"/>
              <a:t>Contents</a:t>
            </a:r>
          </a:p>
        </p:txBody>
      </p:sp>
      <p:graphicFrame>
        <p:nvGraphicFramePr>
          <p:cNvPr id="4" name="Table 4">
            <a:extLst>
              <a:ext uri="{FF2B5EF4-FFF2-40B4-BE49-F238E27FC236}">
                <a16:creationId xmlns:a16="http://schemas.microsoft.com/office/drawing/2014/main" id="{1F3D1350-1809-87B3-F193-70BE7A7B41BD}"/>
              </a:ext>
            </a:extLst>
          </p:cNvPr>
          <p:cNvGraphicFramePr>
            <a:graphicFrameLocks noGrp="1"/>
          </p:cNvGraphicFramePr>
          <p:nvPr>
            <p:extLst>
              <p:ext uri="{D42A27DB-BD31-4B8C-83A1-F6EECF244321}">
                <p14:modId xmlns:p14="http://schemas.microsoft.com/office/powerpoint/2010/main" val="2461111695"/>
              </p:ext>
            </p:extLst>
          </p:nvPr>
        </p:nvGraphicFramePr>
        <p:xfrm>
          <a:off x="831475" y="1106511"/>
          <a:ext cx="6096000" cy="37033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359889107"/>
                    </a:ext>
                  </a:extLst>
                </a:gridCol>
                <a:gridCol w="3048000">
                  <a:extLst>
                    <a:ext uri="{9D8B030D-6E8A-4147-A177-3AD203B41FA5}">
                      <a16:colId xmlns:a16="http://schemas.microsoft.com/office/drawing/2014/main" val="826137205"/>
                    </a:ext>
                  </a:extLst>
                </a:gridCol>
              </a:tblGrid>
              <a:tr h="0">
                <a:tc>
                  <a:txBody>
                    <a:bodyPr/>
                    <a:lstStyle/>
                    <a:p>
                      <a:r>
                        <a:rPr lang="en-GB"/>
                        <a:t>Content</a:t>
                      </a:r>
                    </a:p>
                  </a:txBody>
                  <a:tcPr/>
                </a:tc>
                <a:tc>
                  <a:txBody>
                    <a:bodyPr/>
                    <a:lstStyle/>
                    <a:p>
                      <a:r>
                        <a:rPr lang="en-GB"/>
                        <a:t>Page</a:t>
                      </a:r>
                    </a:p>
                  </a:txBody>
                  <a:tcPr/>
                </a:tc>
                <a:extLst>
                  <a:ext uri="{0D108BD9-81ED-4DB2-BD59-A6C34878D82A}">
                    <a16:rowId xmlns:a16="http://schemas.microsoft.com/office/drawing/2014/main" val="147584830"/>
                  </a:ext>
                </a:extLst>
              </a:tr>
              <a:tr h="370840">
                <a:tc>
                  <a:txBody>
                    <a:bodyPr/>
                    <a:lstStyle/>
                    <a:p>
                      <a:r>
                        <a:rPr lang="en-GB" u="none">
                          <a:solidFill>
                            <a:srgbClr val="04306C"/>
                          </a:solidFill>
                          <a:hlinkClick r:id="rId2" action="ppaction://hlinksldjump">
                            <a:extLst>
                              <a:ext uri="{A12FA001-AC4F-418D-AE19-62706E023703}">
                                <ahyp:hlinkClr xmlns:ahyp="http://schemas.microsoft.com/office/drawing/2018/hyperlinkcolor" val="tx"/>
                              </a:ext>
                            </a:extLst>
                          </a:hlinkClick>
                        </a:rPr>
                        <a:t>Roles</a:t>
                      </a:r>
                      <a:endParaRPr lang="en-GB" u="none">
                        <a:solidFill>
                          <a:srgbClr val="04306C"/>
                        </a:solidFill>
                      </a:endParaRPr>
                    </a:p>
                  </a:txBody>
                  <a:tcPr/>
                </a:tc>
                <a:tc>
                  <a:txBody>
                    <a:bodyPr/>
                    <a:lstStyle/>
                    <a:p>
                      <a:r>
                        <a:rPr lang="en-GB">
                          <a:solidFill>
                            <a:srgbClr val="04306C"/>
                          </a:solidFill>
                          <a:hlinkClick r:id="rId2" action="ppaction://hlinksldjump">
                            <a:extLst>
                              <a:ext uri="{A12FA001-AC4F-418D-AE19-62706E023703}">
                                <ahyp:hlinkClr xmlns:ahyp="http://schemas.microsoft.com/office/drawing/2018/hyperlinkcolor" val="tx"/>
                              </a:ext>
                            </a:extLst>
                          </a:hlinkClick>
                        </a:rPr>
                        <a:t>3</a:t>
                      </a:r>
                      <a:endParaRPr lang="en-GB">
                        <a:solidFill>
                          <a:srgbClr val="04306C"/>
                        </a:solidFill>
                      </a:endParaRPr>
                    </a:p>
                  </a:txBody>
                  <a:tcPr/>
                </a:tc>
                <a:extLst>
                  <a:ext uri="{0D108BD9-81ED-4DB2-BD59-A6C34878D82A}">
                    <a16:rowId xmlns:a16="http://schemas.microsoft.com/office/drawing/2014/main" val="2661319746"/>
                  </a:ext>
                </a:extLst>
              </a:tr>
              <a:tr h="370840">
                <a:tc>
                  <a:txBody>
                    <a:bodyPr/>
                    <a:lstStyle/>
                    <a:p>
                      <a:r>
                        <a:rPr lang="en-GB" u="none">
                          <a:solidFill>
                            <a:srgbClr val="04306C"/>
                          </a:solidFill>
                          <a:hlinkClick r:id="rId3" action="ppaction://hlinksldjump">
                            <a:extLst>
                              <a:ext uri="{A12FA001-AC4F-418D-AE19-62706E023703}">
                                <ahyp:hlinkClr xmlns:ahyp="http://schemas.microsoft.com/office/drawing/2018/hyperlinkcolor" val="tx"/>
                              </a:ext>
                            </a:extLst>
                          </a:hlinkClick>
                        </a:rPr>
                        <a:t>Accessing Medical ACT APP</a:t>
                      </a:r>
                      <a:endParaRPr lang="en-GB" u="none">
                        <a:solidFill>
                          <a:srgbClr val="04306C"/>
                        </a:solidFill>
                      </a:endParaRPr>
                    </a:p>
                  </a:txBody>
                  <a:tcPr/>
                </a:tc>
                <a:tc>
                  <a:txBody>
                    <a:bodyPr/>
                    <a:lstStyle/>
                    <a:p>
                      <a:r>
                        <a:rPr lang="en-GB">
                          <a:solidFill>
                            <a:srgbClr val="04306C"/>
                          </a:solidFill>
                          <a:hlinkClick r:id="rId3" action="ppaction://hlinksldjump">
                            <a:extLst>
                              <a:ext uri="{A12FA001-AC4F-418D-AE19-62706E023703}">
                                <ahyp:hlinkClr xmlns:ahyp="http://schemas.microsoft.com/office/drawing/2018/hyperlinkcolor" val="tx"/>
                              </a:ext>
                            </a:extLst>
                          </a:hlinkClick>
                        </a:rPr>
                        <a:t>4</a:t>
                      </a:r>
                      <a:endParaRPr lang="en-GB">
                        <a:solidFill>
                          <a:srgbClr val="04306C"/>
                        </a:solidFill>
                      </a:endParaRPr>
                    </a:p>
                  </a:txBody>
                  <a:tcPr/>
                </a:tc>
                <a:extLst>
                  <a:ext uri="{0D108BD9-81ED-4DB2-BD59-A6C34878D82A}">
                    <a16:rowId xmlns:a16="http://schemas.microsoft.com/office/drawing/2014/main" val="1984506727"/>
                  </a:ext>
                </a:extLst>
              </a:tr>
              <a:tr h="370840">
                <a:tc>
                  <a:txBody>
                    <a:bodyPr/>
                    <a:lstStyle/>
                    <a:p>
                      <a:r>
                        <a:rPr lang="en-GB" u="none">
                          <a:solidFill>
                            <a:srgbClr val="04306C"/>
                          </a:solidFill>
                          <a:hlinkClick r:id="rId4" action="ppaction://hlinksldjump">
                            <a:extLst>
                              <a:ext uri="{A12FA001-AC4F-418D-AE19-62706E023703}">
                                <ahyp:hlinkClr xmlns:ahyp="http://schemas.microsoft.com/office/drawing/2018/hyperlinkcolor" val="tx"/>
                              </a:ext>
                            </a:extLst>
                          </a:hlinkClick>
                        </a:rPr>
                        <a:t>Landing Page Overview</a:t>
                      </a:r>
                      <a:endParaRPr lang="en-GB" u="none">
                        <a:solidFill>
                          <a:srgbClr val="04306C"/>
                        </a:solidFill>
                      </a:endParaRPr>
                    </a:p>
                  </a:txBody>
                  <a:tcPr/>
                </a:tc>
                <a:tc>
                  <a:txBody>
                    <a:bodyPr/>
                    <a:lstStyle/>
                    <a:p>
                      <a:r>
                        <a:rPr lang="en-GB">
                          <a:solidFill>
                            <a:srgbClr val="04306C"/>
                          </a:solidFill>
                          <a:hlinkClick r:id="rId4" action="ppaction://hlinksldjump">
                            <a:extLst>
                              <a:ext uri="{A12FA001-AC4F-418D-AE19-62706E023703}">
                                <ahyp:hlinkClr xmlns:ahyp="http://schemas.microsoft.com/office/drawing/2018/hyperlinkcolor" val="tx"/>
                              </a:ext>
                            </a:extLst>
                          </a:hlinkClick>
                        </a:rPr>
                        <a:t>5-7</a:t>
                      </a:r>
                      <a:endParaRPr lang="en-GB">
                        <a:solidFill>
                          <a:srgbClr val="04306C"/>
                        </a:solidFill>
                      </a:endParaRPr>
                    </a:p>
                  </a:txBody>
                  <a:tcPr/>
                </a:tc>
                <a:extLst>
                  <a:ext uri="{0D108BD9-81ED-4DB2-BD59-A6C34878D82A}">
                    <a16:rowId xmlns:a16="http://schemas.microsoft.com/office/drawing/2014/main" val="1577681626"/>
                  </a:ext>
                </a:extLst>
              </a:tr>
              <a:tr h="370840">
                <a:tc>
                  <a:txBody>
                    <a:bodyPr/>
                    <a:lstStyle/>
                    <a:p>
                      <a:r>
                        <a:rPr lang="en-GB" u="none">
                          <a:solidFill>
                            <a:srgbClr val="04306C"/>
                          </a:solidFill>
                          <a:hlinkClick r:id="rId5" action="ppaction://hlinksldjump">
                            <a:extLst>
                              <a:ext uri="{A12FA001-AC4F-418D-AE19-62706E023703}">
                                <ahyp:hlinkClr xmlns:ahyp="http://schemas.microsoft.com/office/drawing/2018/hyperlinkcolor" val="tx"/>
                              </a:ext>
                            </a:extLst>
                          </a:hlinkClick>
                        </a:rPr>
                        <a:t>View a Bid</a:t>
                      </a:r>
                      <a:endParaRPr lang="en-GB" u="none">
                        <a:solidFill>
                          <a:srgbClr val="04306C"/>
                        </a:solidFill>
                      </a:endParaRPr>
                    </a:p>
                  </a:txBody>
                  <a:tcPr/>
                </a:tc>
                <a:tc>
                  <a:txBody>
                    <a:bodyPr/>
                    <a:lstStyle/>
                    <a:p>
                      <a:r>
                        <a:rPr lang="en-GB">
                          <a:solidFill>
                            <a:srgbClr val="04306C"/>
                          </a:solidFill>
                          <a:hlinkClick r:id="rId5" action="ppaction://hlinksldjump">
                            <a:extLst>
                              <a:ext uri="{A12FA001-AC4F-418D-AE19-62706E023703}">
                                <ahyp:hlinkClr xmlns:ahyp="http://schemas.microsoft.com/office/drawing/2018/hyperlinkcolor" val="tx"/>
                              </a:ext>
                            </a:extLst>
                          </a:hlinkClick>
                        </a:rPr>
                        <a:t>18-20</a:t>
                      </a:r>
                      <a:endParaRPr lang="en-GB">
                        <a:solidFill>
                          <a:srgbClr val="04306C"/>
                        </a:solidFill>
                      </a:endParaRPr>
                    </a:p>
                  </a:txBody>
                  <a:tcPr/>
                </a:tc>
                <a:extLst>
                  <a:ext uri="{0D108BD9-81ED-4DB2-BD59-A6C34878D82A}">
                    <a16:rowId xmlns:a16="http://schemas.microsoft.com/office/drawing/2014/main" val="2446147916"/>
                  </a:ext>
                </a:extLst>
              </a:tr>
              <a:tr h="370840">
                <a:tc>
                  <a:txBody>
                    <a:bodyPr/>
                    <a:lstStyle/>
                    <a:p>
                      <a:r>
                        <a:rPr lang="en-GB" u="none">
                          <a:solidFill>
                            <a:srgbClr val="04306C"/>
                          </a:solidFill>
                          <a:hlinkClick r:id="rId6" action="ppaction://hlinksldjump">
                            <a:extLst>
                              <a:ext uri="{A12FA001-AC4F-418D-AE19-62706E023703}">
                                <ahyp:hlinkClr xmlns:ahyp="http://schemas.microsoft.com/office/drawing/2018/hyperlinkcolor" val="tx"/>
                              </a:ext>
                            </a:extLst>
                          </a:hlinkClick>
                        </a:rPr>
                        <a:t>Create a Bid</a:t>
                      </a:r>
                      <a:endParaRPr lang="en-GB" u="none">
                        <a:solidFill>
                          <a:srgbClr val="04306C"/>
                        </a:solidFill>
                      </a:endParaRPr>
                    </a:p>
                  </a:txBody>
                  <a:tcPr/>
                </a:tc>
                <a:tc>
                  <a:txBody>
                    <a:bodyPr/>
                    <a:lstStyle/>
                    <a:p>
                      <a:r>
                        <a:rPr lang="en-GB">
                          <a:solidFill>
                            <a:srgbClr val="04306C"/>
                          </a:solidFill>
                          <a:hlinkClick r:id="rId6" action="ppaction://hlinksldjump">
                            <a:extLst>
                              <a:ext uri="{A12FA001-AC4F-418D-AE19-62706E023703}">
                                <ahyp:hlinkClr xmlns:ahyp="http://schemas.microsoft.com/office/drawing/2018/hyperlinkcolor" val="tx"/>
                              </a:ext>
                            </a:extLst>
                          </a:hlinkClick>
                        </a:rPr>
                        <a:t>21-33</a:t>
                      </a:r>
                      <a:endParaRPr lang="en-GB">
                        <a:solidFill>
                          <a:srgbClr val="04306C"/>
                        </a:solidFill>
                      </a:endParaRPr>
                    </a:p>
                  </a:txBody>
                  <a:tcPr/>
                </a:tc>
                <a:extLst>
                  <a:ext uri="{0D108BD9-81ED-4DB2-BD59-A6C34878D82A}">
                    <a16:rowId xmlns:a16="http://schemas.microsoft.com/office/drawing/2014/main" val="1969063601"/>
                  </a:ext>
                </a:extLst>
              </a:tr>
              <a:tr h="370840">
                <a:tc>
                  <a:txBody>
                    <a:bodyPr/>
                    <a:lstStyle/>
                    <a:p>
                      <a:r>
                        <a:rPr lang="en-GB" u="none">
                          <a:solidFill>
                            <a:srgbClr val="04306C"/>
                          </a:solidFill>
                          <a:hlinkClick r:id="rId7" action="ppaction://hlinksldjump">
                            <a:extLst>
                              <a:ext uri="{A12FA001-AC4F-418D-AE19-62706E023703}">
                                <ahyp:hlinkClr xmlns:ahyp="http://schemas.microsoft.com/office/drawing/2018/hyperlinkcolor" val="tx"/>
                              </a:ext>
                            </a:extLst>
                          </a:hlinkClick>
                        </a:rPr>
                        <a:t>Edit a Bid</a:t>
                      </a:r>
                      <a:endParaRPr lang="en-GB" u="none">
                        <a:solidFill>
                          <a:srgbClr val="04306C"/>
                        </a:solidFill>
                      </a:endParaRPr>
                    </a:p>
                  </a:txBody>
                  <a:tcPr/>
                </a:tc>
                <a:tc>
                  <a:txBody>
                    <a:bodyPr/>
                    <a:lstStyle/>
                    <a:p>
                      <a:r>
                        <a:rPr lang="en-GB">
                          <a:solidFill>
                            <a:srgbClr val="04306C"/>
                          </a:solidFill>
                          <a:hlinkClick r:id="rId7" action="ppaction://hlinksldjump">
                            <a:extLst>
                              <a:ext uri="{A12FA001-AC4F-418D-AE19-62706E023703}">
                                <ahyp:hlinkClr xmlns:ahyp="http://schemas.microsoft.com/office/drawing/2018/hyperlinkcolor" val="tx"/>
                              </a:ext>
                            </a:extLst>
                          </a:hlinkClick>
                        </a:rPr>
                        <a:t>35-37</a:t>
                      </a:r>
                      <a:endParaRPr lang="en-GB">
                        <a:solidFill>
                          <a:srgbClr val="04306C"/>
                        </a:solidFill>
                      </a:endParaRPr>
                    </a:p>
                  </a:txBody>
                  <a:tcPr/>
                </a:tc>
                <a:extLst>
                  <a:ext uri="{0D108BD9-81ED-4DB2-BD59-A6C34878D82A}">
                    <a16:rowId xmlns:a16="http://schemas.microsoft.com/office/drawing/2014/main" val="2143952142"/>
                  </a:ext>
                </a:extLst>
              </a:tr>
              <a:tr h="370840">
                <a:tc>
                  <a:txBody>
                    <a:bodyPr/>
                    <a:lstStyle/>
                    <a:p>
                      <a:r>
                        <a:rPr lang="en-GB" u="none">
                          <a:solidFill>
                            <a:srgbClr val="04306C"/>
                          </a:solidFill>
                          <a:hlinkClick r:id="rId8" action="ppaction://hlinksldjump">
                            <a:extLst>
                              <a:ext uri="{A12FA001-AC4F-418D-AE19-62706E023703}">
                                <ahyp:hlinkClr xmlns:ahyp="http://schemas.microsoft.com/office/drawing/2018/hyperlinkcolor" val="tx"/>
                              </a:ext>
                            </a:extLst>
                          </a:hlinkClick>
                        </a:rPr>
                        <a:t>Withdraw a Bid</a:t>
                      </a:r>
                      <a:endParaRPr lang="en-GB" u="none">
                        <a:solidFill>
                          <a:srgbClr val="04306C"/>
                        </a:solidFill>
                      </a:endParaRPr>
                    </a:p>
                  </a:txBody>
                  <a:tcPr/>
                </a:tc>
                <a:tc>
                  <a:txBody>
                    <a:bodyPr/>
                    <a:lstStyle/>
                    <a:p>
                      <a:r>
                        <a:rPr lang="en-GB">
                          <a:solidFill>
                            <a:srgbClr val="04306C"/>
                          </a:solidFill>
                          <a:hlinkClick r:id="rId8" action="ppaction://hlinksldjump">
                            <a:extLst>
                              <a:ext uri="{A12FA001-AC4F-418D-AE19-62706E023703}">
                                <ahyp:hlinkClr xmlns:ahyp="http://schemas.microsoft.com/office/drawing/2018/hyperlinkcolor" val="tx"/>
                              </a:ext>
                            </a:extLst>
                          </a:hlinkClick>
                        </a:rPr>
                        <a:t>38-41</a:t>
                      </a:r>
                      <a:endParaRPr lang="en-GB">
                        <a:solidFill>
                          <a:srgbClr val="04306C"/>
                        </a:solidFill>
                      </a:endParaRPr>
                    </a:p>
                  </a:txBody>
                  <a:tcPr/>
                </a:tc>
                <a:extLst>
                  <a:ext uri="{0D108BD9-81ED-4DB2-BD59-A6C34878D82A}">
                    <a16:rowId xmlns:a16="http://schemas.microsoft.com/office/drawing/2014/main" val="96539902"/>
                  </a:ext>
                </a:extLst>
              </a:tr>
              <a:tr h="370840">
                <a:tc>
                  <a:txBody>
                    <a:bodyPr/>
                    <a:lstStyle/>
                    <a:p>
                      <a:r>
                        <a:rPr lang="en-GB" u="none">
                          <a:solidFill>
                            <a:srgbClr val="04306C"/>
                          </a:solidFill>
                          <a:hlinkClick r:id="rId9" action="ppaction://hlinksldjump">
                            <a:extLst>
                              <a:ext uri="{A12FA001-AC4F-418D-AE19-62706E023703}">
                                <ahyp:hlinkClr xmlns:ahyp="http://schemas.microsoft.com/office/drawing/2018/hyperlinkcolor" val="tx"/>
                              </a:ext>
                            </a:extLst>
                          </a:hlinkClick>
                        </a:rPr>
                        <a:t>Download Bids</a:t>
                      </a:r>
                      <a:endParaRPr lang="en-GB" u="none">
                        <a:solidFill>
                          <a:srgbClr val="04306C"/>
                        </a:solidFill>
                      </a:endParaRPr>
                    </a:p>
                  </a:txBody>
                  <a:tcPr/>
                </a:tc>
                <a:tc>
                  <a:txBody>
                    <a:bodyPr/>
                    <a:lstStyle/>
                    <a:p>
                      <a:r>
                        <a:rPr lang="en-GB">
                          <a:solidFill>
                            <a:srgbClr val="04306C"/>
                          </a:solidFill>
                          <a:hlinkClick r:id="rId9" action="ppaction://hlinksldjump">
                            <a:extLst>
                              <a:ext uri="{A12FA001-AC4F-418D-AE19-62706E023703}">
                                <ahyp:hlinkClr xmlns:ahyp="http://schemas.microsoft.com/office/drawing/2018/hyperlinkcolor" val="tx"/>
                              </a:ext>
                            </a:extLst>
                          </a:hlinkClick>
                        </a:rPr>
                        <a:t>42-50</a:t>
                      </a:r>
                      <a:endParaRPr lang="en-GB">
                        <a:solidFill>
                          <a:srgbClr val="04306C"/>
                        </a:solidFill>
                      </a:endParaRPr>
                    </a:p>
                  </a:txBody>
                  <a:tcPr/>
                </a:tc>
                <a:extLst>
                  <a:ext uri="{0D108BD9-81ED-4DB2-BD59-A6C34878D82A}">
                    <a16:rowId xmlns:a16="http://schemas.microsoft.com/office/drawing/2014/main" val="1012534575"/>
                  </a:ext>
                </a:extLst>
              </a:tr>
              <a:tr h="370840">
                <a:tc>
                  <a:txBody>
                    <a:bodyPr/>
                    <a:lstStyle/>
                    <a:p>
                      <a:r>
                        <a:rPr lang="en-GB" u="none">
                          <a:solidFill>
                            <a:srgbClr val="04306C"/>
                          </a:solidFill>
                          <a:hlinkClick r:id="rId10" action="ppaction://hlinksldjump">
                            <a:extLst>
                              <a:ext uri="{A12FA001-AC4F-418D-AE19-62706E023703}">
                                <ahyp:hlinkClr xmlns:ahyp="http://schemas.microsoft.com/office/drawing/2018/hyperlinkcolor" val="tx"/>
                              </a:ext>
                            </a:extLst>
                          </a:hlinkClick>
                        </a:rPr>
                        <a:t>Troubleshooting</a:t>
                      </a:r>
                      <a:endParaRPr lang="en-GB" u="none">
                        <a:solidFill>
                          <a:srgbClr val="04306C"/>
                        </a:solidFill>
                      </a:endParaRPr>
                    </a:p>
                  </a:txBody>
                  <a:tcPr/>
                </a:tc>
                <a:tc>
                  <a:txBody>
                    <a:bodyPr/>
                    <a:lstStyle/>
                    <a:p>
                      <a:r>
                        <a:rPr lang="en-GB">
                          <a:solidFill>
                            <a:srgbClr val="04306C"/>
                          </a:solidFill>
                          <a:hlinkClick r:id="rId10" action="ppaction://hlinksldjump">
                            <a:extLst>
                              <a:ext uri="{A12FA001-AC4F-418D-AE19-62706E023703}">
                                <ahyp:hlinkClr xmlns:ahyp="http://schemas.microsoft.com/office/drawing/2018/hyperlinkcolor" val="tx"/>
                              </a:ext>
                            </a:extLst>
                          </a:hlinkClick>
                        </a:rPr>
                        <a:t>51-52</a:t>
                      </a:r>
                      <a:endParaRPr lang="en-GB">
                        <a:solidFill>
                          <a:srgbClr val="04306C"/>
                        </a:solidFill>
                      </a:endParaRPr>
                    </a:p>
                  </a:txBody>
                  <a:tcPr/>
                </a:tc>
                <a:extLst>
                  <a:ext uri="{0D108BD9-81ED-4DB2-BD59-A6C34878D82A}">
                    <a16:rowId xmlns:a16="http://schemas.microsoft.com/office/drawing/2014/main" val="3822357602"/>
                  </a:ext>
                </a:extLst>
              </a:tr>
            </a:tbl>
          </a:graphicData>
        </a:graphic>
      </p:graphicFrame>
    </p:spTree>
    <p:extLst>
      <p:ext uri="{BB962C8B-B14F-4D97-AF65-F5344CB8AC3E}">
        <p14:creationId xmlns:p14="http://schemas.microsoft.com/office/powerpoint/2010/main" val="258077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274687"/>
            <a:ext cx="7685041" cy="519113"/>
          </a:xfrm>
        </p:spPr>
        <p:txBody>
          <a:bodyPr>
            <a:normAutofit/>
          </a:bodyPr>
          <a:lstStyle/>
          <a:p>
            <a:pPr algn="ctr"/>
            <a:r>
              <a:rPr lang="en-US" sz="2400" b="1"/>
              <a:t>View Bid</a:t>
            </a:r>
          </a:p>
        </p:txBody>
      </p:sp>
      <p:sp>
        <p:nvSpPr>
          <p:cNvPr id="5" name="TextBox 4">
            <a:extLst>
              <a:ext uri="{FF2B5EF4-FFF2-40B4-BE49-F238E27FC236}">
                <a16:creationId xmlns:a16="http://schemas.microsoft.com/office/drawing/2014/main" id="{7E468E07-6D09-A7A5-4AF7-901D2A4B44FE}"/>
              </a:ext>
            </a:extLst>
          </p:cNvPr>
          <p:cNvSpPr txBox="1"/>
          <p:nvPr/>
        </p:nvSpPr>
        <p:spPr>
          <a:xfrm>
            <a:off x="4435700" y="1048256"/>
            <a:ext cx="4403500" cy="3046988"/>
          </a:xfrm>
          <a:prstGeom prst="rect">
            <a:avLst/>
          </a:prstGeom>
          <a:noFill/>
        </p:spPr>
        <p:txBody>
          <a:bodyPr wrap="square">
            <a:spAutoFit/>
          </a:bodyPr>
          <a:lstStyle/>
          <a:p>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user will be able to see all the details that were inputted when the bid was created.</a:t>
            </a:r>
          </a:p>
          <a:p>
            <a:endParaRPr lang="en-GB" sz="2400">
              <a:solidFill>
                <a:srgbClr val="000000"/>
              </a:solidFill>
              <a:latin typeface="Source Sans Pro" panose="020B0503030403020204" pitchFamily="34" charset="0"/>
              <a:ea typeface="MS Mincho" panose="02020609040205080304" pitchFamily="49" charset="-128"/>
              <a:cs typeface="Times New Roman" panose="02020603050405020304" pitchFamily="18" charset="0"/>
            </a:endParaRPr>
          </a:p>
          <a:p>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They can navigate back to the ACT landing page using the “</a:t>
            </a:r>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sym typeface="Wingdings" panose="05000000000000000000" pitchFamily="2" charset="2"/>
              </a:rPr>
              <a:t> Home” button at the bottom of the page.</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Picture 3">
            <a:extLst>
              <a:ext uri="{FF2B5EF4-FFF2-40B4-BE49-F238E27FC236}">
                <a16:creationId xmlns:a16="http://schemas.microsoft.com/office/drawing/2014/main" id="{93164188-E817-5931-7838-20C680F8DA36}"/>
              </a:ext>
            </a:extLst>
          </p:cNvPr>
          <p:cNvPicPr>
            <a:picLocks noChangeAspect="1"/>
          </p:cNvPicPr>
          <p:nvPr/>
        </p:nvPicPr>
        <p:blipFill>
          <a:blip r:embed="rId2"/>
          <a:stretch>
            <a:fillRect/>
          </a:stretch>
        </p:blipFill>
        <p:spPr>
          <a:xfrm>
            <a:off x="231962" y="710499"/>
            <a:ext cx="2763787" cy="4197870"/>
          </a:xfrm>
          <a:prstGeom prst="rect">
            <a:avLst/>
          </a:prstGeom>
        </p:spPr>
      </p:pic>
      <p:pic>
        <p:nvPicPr>
          <p:cNvPr id="9" name="Picture 8">
            <a:extLst>
              <a:ext uri="{FF2B5EF4-FFF2-40B4-BE49-F238E27FC236}">
                <a16:creationId xmlns:a16="http://schemas.microsoft.com/office/drawing/2014/main" id="{FB81E205-2091-3FC3-B8BF-EF0B46EFECBE}"/>
              </a:ext>
            </a:extLst>
          </p:cNvPr>
          <p:cNvPicPr>
            <a:picLocks noChangeAspect="1"/>
          </p:cNvPicPr>
          <p:nvPr/>
        </p:nvPicPr>
        <p:blipFill>
          <a:blip r:embed="rId3"/>
          <a:stretch>
            <a:fillRect/>
          </a:stretch>
        </p:blipFill>
        <p:spPr>
          <a:xfrm>
            <a:off x="3175543" y="710499"/>
            <a:ext cx="1080363" cy="4197870"/>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1BCD5079-FC17-A7E9-5A12-6265AF0070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8E6F332B-D375-FF4B-1F19-4372CCD3113F}"/>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01176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body" sz="quarter" idx="10"/>
          </p:nvPr>
        </p:nvSpPr>
        <p:spPr>
          <a:xfrm>
            <a:off x="432389" y="1337062"/>
            <a:ext cx="8279221" cy="1234688"/>
          </a:xfrm>
        </p:spPr>
        <p:txBody>
          <a:bodyPr>
            <a:normAutofit/>
          </a:bodyPr>
          <a:lstStyle/>
          <a:p>
            <a:pPr marL="0" indent="0" algn="ctr">
              <a:buNone/>
            </a:pPr>
            <a:r>
              <a:rPr lang="en-GB" sz="7200" b="1"/>
              <a:t>Create Bid</a:t>
            </a:r>
          </a:p>
        </p:txBody>
      </p:sp>
      <p:sp>
        <p:nvSpPr>
          <p:cNvPr id="3" name="TextBox 2">
            <a:extLst>
              <a:ext uri="{FF2B5EF4-FFF2-40B4-BE49-F238E27FC236}">
                <a16:creationId xmlns:a16="http://schemas.microsoft.com/office/drawing/2014/main" id="{5CCAD825-F128-58D3-73FE-A538FF98F4D7}"/>
              </a:ext>
            </a:extLst>
          </p:cNvPr>
          <p:cNvSpPr txBox="1"/>
          <p:nvPr/>
        </p:nvSpPr>
        <p:spPr>
          <a:xfrm>
            <a:off x="3132814" y="2571750"/>
            <a:ext cx="3648602" cy="1200329"/>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Health Board user</a:t>
            </a:r>
          </a:p>
          <a:p>
            <a:pPr marL="285750" indent="-285750">
              <a:buFontTx/>
              <a:buChar char="-"/>
            </a:pPr>
            <a:r>
              <a:rPr lang="en-GB" sz="2400">
                <a:effectLst/>
                <a:latin typeface="Source Sans Pro" panose="020B0503030403020204" pitchFamily="34" charset="0"/>
                <a:ea typeface="MS Mincho" panose="02020609040205080304" pitchFamily="49" charset="-128"/>
                <a:cs typeface="Times New Roman" panose="02020603050405020304" pitchFamily="18" charset="0"/>
              </a:rPr>
              <a:t>Regional Co-ordinator</a:t>
            </a:r>
          </a:p>
        </p:txBody>
      </p:sp>
      <p:pic>
        <p:nvPicPr>
          <p:cNvPr id="4" name="Graphic 3" descr="Home with solid fill">
            <a:hlinkClick r:id="rId2" action="ppaction://hlinksldjump"/>
            <a:extLst>
              <a:ext uri="{FF2B5EF4-FFF2-40B4-BE49-F238E27FC236}">
                <a16:creationId xmlns:a16="http://schemas.microsoft.com/office/drawing/2014/main" id="{864DAA0E-8936-6FF8-5385-50FEC1A37C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B1468971-5E99-2E66-9A2F-22A81CF93CEC}"/>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16751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Create Bid</a:t>
            </a:r>
          </a:p>
        </p:txBody>
      </p:sp>
      <p:sp>
        <p:nvSpPr>
          <p:cNvPr id="5" name="TextBox 4">
            <a:extLst>
              <a:ext uri="{FF2B5EF4-FFF2-40B4-BE49-F238E27FC236}">
                <a16:creationId xmlns:a16="http://schemas.microsoft.com/office/drawing/2014/main" id="{7E468E07-6D09-A7A5-4AF7-901D2A4B44FE}"/>
              </a:ext>
            </a:extLst>
          </p:cNvPr>
          <p:cNvSpPr txBox="1"/>
          <p:nvPr/>
        </p:nvSpPr>
        <p:spPr>
          <a:xfrm>
            <a:off x="5677987" y="1278315"/>
            <a:ext cx="3222361" cy="3416320"/>
          </a:xfrm>
          <a:prstGeom prst="rect">
            <a:avLst/>
          </a:prstGeom>
          <a:noFill/>
        </p:spPr>
        <p:txBody>
          <a:bodyPr wrap="square">
            <a:spAutoFit/>
          </a:bodyPr>
          <a:lstStyle/>
          <a:p>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User</a:t>
            </a:r>
            <a:r>
              <a:rPr lang="en-GB" sz="24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s can create a bid from the ACT landing page. If the user has multiple Health Boards, they should ensure they are viewing the correct Health Board first, then create the bid.</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7" name="Picture 6">
            <a:extLst>
              <a:ext uri="{FF2B5EF4-FFF2-40B4-BE49-F238E27FC236}">
                <a16:creationId xmlns:a16="http://schemas.microsoft.com/office/drawing/2014/main" id="{F9EFE0AE-10D8-980B-63E5-6A79A5E8EDD3}"/>
              </a:ext>
            </a:extLst>
          </p:cNvPr>
          <p:cNvPicPr>
            <a:picLocks noChangeAspect="1"/>
          </p:cNvPicPr>
          <p:nvPr/>
        </p:nvPicPr>
        <p:blipFill rotWithShape="1">
          <a:blip r:embed="rId2"/>
          <a:srcRect t="11396"/>
          <a:stretch/>
        </p:blipFill>
        <p:spPr>
          <a:xfrm>
            <a:off x="185347" y="828907"/>
            <a:ext cx="5413984" cy="4004350"/>
          </a:xfrm>
          <a:prstGeom prst="rect">
            <a:avLst/>
          </a:prstGeom>
        </p:spPr>
      </p:pic>
      <p:sp>
        <p:nvSpPr>
          <p:cNvPr id="8" name="Rectangle 7">
            <a:extLst>
              <a:ext uri="{FF2B5EF4-FFF2-40B4-BE49-F238E27FC236}">
                <a16:creationId xmlns:a16="http://schemas.microsoft.com/office/drawing/2014/main" id="{3B66CF5A-8670-FDD3-A574-6255C495B6BA}"/>
              </a:ext>
            </a:extLst>
          </p:cNvPr>
          <p:cNvSpPr/>
          <p:nvPr/>
        </p:nvSpPr>
        <p:spPr>
          <a:xfrm>
            <a:off x="4179555" y="1811383"/>
            <a:ext cx="1341120" cy="39352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14478FCD-F0EF-4A91-8F33-DC229C59EA67}"/>
              </a:ext>
            </a:extLst>
          </p:cNvPr>
          <p:cNvSpPr/>
          <p:nvPr/>
        </p:nvSpPr>
        <p:spPr>
          <a:xfrm>
            <a:off x="3314223" y="1348020"/>
            <a:ext cx="2206452" cy="3179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2661F5C3-DB29-43CA-A0E8-07368F95FA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E7A6D8C5-42A4-8D5B-F4B5-BAEE6B76291C}"/>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69641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 Project Details</a:t>
            </a:r>
          </a:p>
        </p:txBody>
      </p:sp>
      <p:pic>
        <p:nvPicPr>
          <p:cNvPr id="12" name="Picture 11">
            <a:extLst>
              <a:ext uri="{FF2B5EF4-FFF2-40B4-BE49-F238E27FC236}">
                <a16:creationId xmlns:a16="http://schemas.microsoft.com/office/drawing/2014/main" id="{C65FA00A-BD42-1F73-5691-E1DED6AE6556}"/>
              </a:ext>
            </a:extLst>
          </p:cNvPr>
          <p:cNvPicPr>
            <a:picLocks noChangeAspect="1"/>
          </p:cNvPicPr>
          <p:nvPr/>
        </p:nvPicPr>
        <p:blipFill>
          <a:blip r:embed="rId2"/>
          <a:stretch>
            <a:fillRect/>
          </a:stretch>
        </p:blipFill>
        <p:spPr>
          <a:xfrm>
            <a:off x="139148" y="624971"/>
            <a:ext cx="2352505" cy="4304583"/>
          </a:xfrm>
          <a:prstGeom prst="rect">
            <a:avLst/>
          </a:prstGeom>
        </p:spPr>
      </p:pic>
      <p:pic>
        <p:nvPicPr>
          <p:cNvPr id="14" name="Picture 13">
            <a:extLst>
              <a:ext uri="{FF2B5EF4-FFF2-40B4-BE49-F238E27FC236}">
                <a16:creationId xmlns:a16="http://schemas.microsoft.com/office/drawing/2014/main" id="{F87E5F3A-DA78-A898-730D-F70B438645D3}"/>
              </a:ext>
            </a:extLst>
          </p:cNvPr>
          <p:cNvPicPr>
            <a:picLocks noChangeAspect="1"/>
          </p:cNvPicPr>
          <p:nvPr/>
        </p:nvPicPr>
        <p:blipFill>
          <a:blip r:embed="rId3"/>
          <a:stretch>
            <a:fillRect/>
          </a:stretch>
        </p:blipFill>
        <p:spPr>
          <a:xfrm>
            <a:off x="2790091" y="711548"/>
            <a:ext cx="2573219" cy="4218006"/>
          </a:xfrm>
          <a:prstGeom prst="rect">
            <a:avLst/>
          </a:prstGeom>
        </p:spPr>
      </p:pic>
      <p:sp>
        <p:nvSpPr>
          <p:cNvPr id="15" name="TextBox 14">
            <a:extLst>
              <a:ext uri="{FF2B5EF4-FFF2-40B4-BE49-F238E27FC236}">
                <a16:creationId xmlns:a16="http://schemas.microsoft.com/office/drawing/2014/main" id="{CD1B3559-527C-3109-492F-792CDA4F8D3A}"/>
              </a:ext>
            </a:extLst>
          </p:cNvPr>
          <p:cNvSpPr txBox="1"/>
          <p:nvPr/>
        </p:nvSpPr>
        <p:spPr>
          <a:xfrm>
            <a:off x="5501332" y="711548"/>
            <a:ext cx="3503519" cy="3970318"/>
          </a:xfrm>
          <a:prstGeom prst="rect">
            <a:avLst/>
          </a:prstGeom>
          <a:noFill/>
        </p:spPr>
        <p:txBody>
          <a:bodyPr wrap="square">
            <a:spAutoFit/>
          </a:bodyPr>
          <a:lstStyle/>
          <a:p>
            <a:r>
              <a:rPr lang="en-GB" sz="1400"/>
              <a:t>The user will be taken to the Medical ACT bid form where they can complete the form with the Project details.</a:t>
            </a:r>
          </a:p>
          <a:p>
            <a:endParaRPr lang="en-GB" sz="1400"/>
          </a:p>
          <a:p>
            <a:r>
              <a:rPr lang="en-GB" sz="1400"/>
              <a:t>The Driver for bid dropdown gives the following options:</a:t>
            </a:r>
          </a:p>
          <a:p>
            <a:pPr marL="285750" indent="-285750">
              <a:buFontTx/>
              <a:buChar char="-"/>
            </a:pPr>
            <a:r>
              <a:rPr lang="en-GB" sz="1400"/>
              <a:t>Increase in student numbers</a:t>
            </a:r>
          </a:p>
          <a:p>
            <a:pPr marL="285750" indent="-285750">
              <a:buFontTx/>
              <a:buChar char="-"/>
            </a:pPr>
            <a:r>
              <a:rPr lang="en-GB" sz="1400"/>
              <a:t>Curriculum changes</a:t>
            </a:r>
          </a:p>
          <a:p>
            <a:pPr marL="285750" indent="-285750">
              <a:buFontTx/>
              <a:buChar char="-"/>
            </a:pPr>
            <a:r>
              <a:rPr lang="en-GB" sz="1400"/>
              <a:t>Replacement of equipment</a:t>
            </a:r>
          </a:p>
          <a:p>
            <a:pPr marL="285750" indent="-285750">
              <a:buFontTx/>
              <a:buChar char="-"/>
            </a:pPr>
            <a:r>
              <a:rPr lang="en-GB" sz="1400"/>
              <a:t>Department/Clinical teaching feedback</a:t>
            </a:r>
          </a:p>
          <a:p>
            <a:pPr marL="285750" indent="-285750">
              <a:buFontTx/>
              <a:buChar char="-"/>
            </a:pPr>
            <a:r>
              <a:rPr lang="en-GB" sz="1400"/>
              <a:t>Student feedback</a:t>
            </a:r>
          </a:p>
          <a:p>
            <a:pPr marL="285750" indent="-285750">
              <a:buFontTx/>
              <a:buChar char="-"/>
            </a:pPr>
            <a:r>
              <a:rPr lang="en-GB" sz="1400"/>
              <a:t>Student wellbeing</a:t>
            </a:r>
          </a:p>
          <a:p>
            <a:pPr marL="285750" indent="-285750">
              <a:buFontTx/>
              <a:buChar char="-"/>
            </a:pPr>
            <a:r>
              <a:rPr lang="en-GB" sz="1400"/>
              <a:t>Other (if this is chosen, a free text box will appear)</a:t>
            </a:r>
          </a:p>
          <a:p>
            <a:pPr marL="285750" indent="-285750">
              <a:buFontTx/>
              <a:buChar char="-"/>
            </a:pPr>
            <a:endParaRPr lang="en-GB" sz="1400"/>
          </a:p>
          <a:p>
            <a:r>
              <a:rPr lang="en-GB" sz="1400"/>
              <a:t>Once this form is complete, the user can Continue to the Costing page, save the form as draft, or close the form without saving.</a:t>
            </a:r>
          </a:p>
        </p:txBody>
      </p:sp>
      <p:sp>
        <p:nvSpPr>
          <p:cNvPr id="17" name="TextBox 16">
            <a:extLst>
              <a:ext uri="{FF2B5EF4-FFF2-40B4-BE49-F238E27FC236}">
                <a16:creationId xmlns:a16="http://schemas.microsoft.com/office/drawing/2014/main" id="{A8B3B5FA-E886-B1B3-170B-9F2CB6F0F837}"/>
              </a:ext>
            </a:extLst>
          </p:cNvPr>
          <p:cNvSpPr txBox="1"/>
          <p:nvPr/>
        </p:nvSpPr>
        <p:spPr>
          <a:xfrm>
            <a:off x="1016962" y="1204655"/>
            <a:ext cx="1474691" cy="461665"/>
          </a:xfrm>
          <a:prstGeom prst="rect">
            <a:avLst/>
          </a:prstGeom>
          <a:noFill/>
        </p:spPr>
        <p:txBody>
          <a:bodyPr wrap="square">
            <a:spAutoFit/>
          </a:bodyPr>
          <a:lstStyle/>
          <a:p>
            <a:r>
              <a:rPr lang="en-GB" sz="800">
                <a:solidFill>
                  <a:srgbClr val="FF0000"/>
                </a:solidFill>
              </a:rPr>
              <a:t>Pre-populated based on which Health Board the user was viewing on the homepage.</a:t>
            </a:r>
          </a:p>
        </p:txBody>
      </p:sp>
      <p:cxnSp>
        <p:nvCxnSpPr>
          <p:cNvPr id="19" name="Straight Arrow Connector 18">
            <a:extLst>
              <a:ext uri="{FF2B5EF4-FFF2-40B4-BE49-F238E27FC236}">
                <a16:creationId xmlns:a16="http://schemas.microsoft.com/office/drawing/2014/main" id="{616A228D-73BD-F60F-84F3-951918C7D180}"/>
              </a:ext>
            </a:extLst>
          </p:cNvPr>
          <p:cNvCxnSpPr>
            <a:cxnSpLocks/>
            <a:stCxn id="17" idx="1"/>
          </p:cNvCxnSpPr>
          <p:nvPr/>
        </p:nvCxnSpPr>
        <p:spPr>
          <a:xfrm flipH="1" flipV="1">
            <a:off x="650631" y="1435487"/>
            <a:ext cx="366331" cy="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CEC2F03E-720F-0A40-FD50-052A2B661227}"/>
              </a:ext>
            </a:extLst>
          </p:cNvPr>
          <p:cNvSpPr txBox="1"/>
          <p:nvPr/>
        </p:nvSpPr>
        <p:spPr>
          <a:xfrm>
            <a:off x="1016962" y="3940488"/>
            <a:ext cx="1474691" cy="584775"/>
          </a:xfrm>
          <a:prstGeom prst="rect">
            <a:avLst/>
          </a:prstGeom>
          <a:noFill/>
        </p:spPr>
        <p:txBody>
          <a:bodyPr wrap="square">
            <a:spAutoFit/>
          </a:bodyPr>
          <a:lstStyle/>
          <a:p>
            <a:r>
              <a:rPr lang="en-GB" sz="800">
                <a:solidFill>
                  <a:srgbClr val="FF0000"/>
                </a:solidFill>
              </a:rPr>
              <a:t>Selecting a category will provide sub-categories to choose from (details on next slide)</a:t>
            </a:r>
          </a:p>
        </p:txBody>
      </p:sp>
      <p:cxnSp>
        <p:nvCxnSpPr>
          <p:cNvPr id="24" name="Straight Arrow Connector 23">
            <a:extLst>
              <a:ext uri="{FF2B5EF4-FFF2-40B4-BE49-F238E27FC236}">
                <a16:creationId xmlns:a16="http://schemas.microsoft.com/office/drawing/2014/main" id="{2F981922-0E65-1F0B-D72E-FA70BD15D624}"/>
              </a:ext>
            </a:extLst>
          </p:cNvPr>
          <p:cNvCxnSpPr>
            <a:cxnSpLocks/>
            <a:stCxn id="23" idx="1"/>
          </p:cNvCxnSpPr>
          <p:nvPr/>
        </p:nvCxnSpPr>
        <p:spPr>
          <a:xfrm flipH="1" flipV="1">
            <a:off x="650631" y="4171320"/>
            <a:ext cx="366331" cy="615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76A183A-E6DA-2788-6367-477D5EA2D279}"/>
              </a:ext>
            </a:extLst>
          </p:cNvPr>
          <p:cNvSpPr txBox="1"/>
          <p:nvPr/>
        </p:nvSpPr>
        <p:spPr>
          <a:xfrm>
            <a:off x="3686908" y="3648101"/>
            <a:ext cx="1654164" cy="707886"/>
          </a:xfrm>
          <a:prstGeom prst="rect">
            <a:avLst/>
          </a:prstGeom>
          <a:noFill/>
        </p:spPr>
        <p:txBody>
          <a:bodyPr wrap="square">
            <a:spAutoFit/>
          </a:bodyPr>
          <a:lstStyle/>
          <a:p>
            <a:r>
              <a:rPr lang="en-GB" sz="800">
                <a:solidFill>
                  <a:srgbClr val="FF0000"/>
                </a:solidFill>
              </a:rPr>
              <a:t>When Secondary Care is selected, the user will be able to select the location from a dropdown. Where Other is selected, a free text box will appear.</a:t>
            </a:r>
          </a:p>
        </p:txBody>
      </p:sp>
      <p:cxnSp>
        <p:nvCxnSpPr>
          <p:cNvPr id="26" name="Straight Arrow Connector 25">
            <a:extLst>
              <a:ext uri="{FF2B5EF4-FFF2-40B4-BE49-F238E27FC236}">
                <a16:creationId xmlns:a16="http://schemas.microsoft.com/office/drawing/2014/main" id="{C64637D0-843A-16B2-0DFC-C99987184808}"/>
              </a:ext>
            </a:extLst>
          </p:cNvPr>
          <p:cNvCxnSpPr>
            <a:cxnSpLocks/>
            <a:stCxn id="25" idx="1"/>
          </p:cNvCxnSpPr>
          <p:nvPr/>
        </p:nvCxnSpPr>
        <p:spPr>
          <a:xfrm flipH="1" flipV="1">
            <a:off x="3446085" y="3940488"/>
            <a:ext cx="240823" cy="615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 name="Graphic 1" descr="Home with solid fill">
            <a:hlinkClick r:id="rId4" action="ppaction://hlinksldjump"/>
            <a:extLst>
              <a:ext uri="{FF2B5EF4-FFF2-40B4-BE49-F238E27FC236}">
                <a16:creationId xmlns:a16="http://schemas.microsoft.com/office/drawing/2014/main" id="{ADC4F72E-039F-CBFE-A3F4-3930E44C61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C1276A85-599E-47F6-4091-C34B295AD64E}"/>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11565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 Project Details (Category)</a:t>
            </a:r>
          </a:p>
        </p:txBody>
      </p:sp>
      <p:sp>
        <p:nvSpPr>
          <p:cNvPr id="15" name="TextBox 14">
            <a:extLst>
              <a:ext uri="{FF2B5EF4-FFF2-40B4-BE49-F238E27FC236}">
                <a16:creationId xmlns:a16="http://schemas.microsoft.com/office/drawing/2014/main" id="{CD1B3559-527C-3109-492F-792CDA4F8D3A}"/>
              </a:ext>
            </a:extLst>
          </p:cNvPr>
          <p:cNvSpPr txBox="1"/>
          <p:nvPr/>
        </p:nvSpPr>
        <p:spPr>
          <a:xfrm>
            <a:off x="479013" y="799687"/>
            <a:ext cx="8185972" cy="400110"/>
          </a:xfrm>
          <a:prstGeom prst="rect">
            <a:avLst/>
          </a:prstGeom>
          <a:noFill/>
        </p:spPr>
        <p:txBody>
          <a:bodyPr wrap="square">
            <a:spAutoFit/>
          </a:bodyPr>
          <a:lstStyle/>
          <a:p>
            <a:r>
              <a:rPr lang="en-GB" sz="2000"/>
              <a:t>When a Category is chosen, the user will be required to select a sub-category</a:t>
            </a:r>
          </a:p>
        </p:txBody>
      </p:sp>
      <p:pic>
        <p:nvPicPr>
          <p:cNvPr id="4" name="Picture 3">
            <a:extLst>
              <a:ext uri="{FF2B5EF4-FFF2-40B4-BE49-F238E27FC236}">
                <a16:creationId xmlns:a16="http://schemas.microsoft.com/office/drawing/2014/main" id="{5A9E1A08-8557-CC1E-2716-D516EA9AED0B}"/>
              </a:ext>
            </a:extLst>
          </p:cNvPr>
          <p:cNvPicPr>
            <a:picLocks noChangeAspect="1"/>
          </p:cNvPicPr>
          <p:nvPr/>
        </p:nvPicPr>
        <p:blipFill>
          <a:blip r:embed="rId2"/>
          <a:stretch>
            <a:fillRect/>
          </a:stretch>
        </p:blipFill>
        <p:spPr>
          <a:xfrm>
            <a:off x="99730" y="1828217"/>
            <a:ext cx="2095834" cy="1936657"/>
          </a:xfrm>
          <a:prstGeom prst="rect">
            <a:avLst/>
          </a:prstGeom>
        </p:spPr>
      </p:pic>
      <p:pic>
        <p:nvPicPr>
          <p:cNvPr id="6" name="Picture 5">
            <a:extLst>
              <a:ext uri="{FF2B5EF4-FFF2-40B4-BE49-F238E27FC236}">
                <a16:creationId xmlns:a16="http://schemas.microsoft.com/office/drawing/2014/main" id="{B8DFA2A8-3385-020A-CF0D-63A01DDAF4E2}"/>
              </a:ext>
            </a:extLst>
          </p:cNvPr>
          <p:cNvPicPr>
            <a:picLocks noChangeAspect="1"/>
          </p:cNvPicPr>
          <p:nvPr/>
        </p:nvPicPr>
        <p:blipFill>
          <a:blip r:embed="rId3"/>
          <a:stretch>
            <a:fillRect/>
          </a:stretch>
        </p:blipFill>
        <p:spPr>
          <a:xfrm>
            <a:off x="2460700" y="1828217"/>
            <a:ext cx="1745225" cy="1941282"/>
          </a:xfrm>
          <a:prstGeom prst="rect">
            <a:avLst/>
          </a:prstGeom>
        </p:spPr>
      </p:pic>
      <p:pic>
        <p:nvPicPr>
          <p:cNvPr id="8" name="Picture 7">
            <a:extLst>
              <a:ext uri="{FF2B5EF4-FFF2-40B4-BE49-F238E27FC236}">
                <a16:creationId xmlns:a16="http://schemas.microsoft.com/office/drawing/2014/main" id="{7F41A6E1-C683-2380-007E-82ABD12E2EEC}"/>
              </a:ext>
            </a:extLst>
          </p:cNvPr>
          <p:cNvPicPr>
            <a:picLocks noChangeAspect="1"/>
          </p:cNvPicPr>
          <p:nvPr/>
        </p:nvPicPr>
        <p:blipFill>
          <a:blip r:embed="rId4"/>
          <a:stretch>
            <a:fillRect/>
          </a:stretch>
        </p:blipFill>
        <p:spPr>
          <a:xfrm>
            <a:off x="4471062" y="1828216"/>
            <a:ext cx="1745225" cy="1936657"/>
          </a:xfrm>
          <a:prstGeom prst="rect">
            <a:avLst/>
          </a:prstGeom>
        </p:spPr>
      </p:pic>
      <p:pic>
        <p:nvPicPr>
          <p:cNvPr id="10" name="Picture 9">
            <a:extLst>
              <a:ext uri="{FF2B5EF4-FFF2-40B4-BE49-F238E27FC236}">
                <a16:creationId xmlns:a16="http://schemas.microsoft.com/office/drawing/2014/main" id="{ACF7172B-08BE-D60D-E064-FD4DC7191F14}"/>
              </a:ext>
            </a:extLst>
          </p:cNvPr>
          <p:cNvPicPr>
            <a:picLocks noChangeAspect="1"/>
          </p:cNvPicPr>
          <p:nvPr/>
        </p:nvPicPr>
        <p:blipFill>
          <a:blip r:embed="rId5"/>
          <a:stretch>
            <a:fillRect/>
          </a:stretch>
        </p:blipFill>
        <p:spPr>
          <a:xfrm>
            <a:off x="6481423" y="2140162"/>
            <a:ext cx="2502877" cy="1220518"/>
          </a:xfrm>
          <a:prstGeom prst="rect">
            <a:avLst/>
          </a:prstGeom>
        </p:spPr>
      </p:pic>
      <p:pic>
        <p:nvPicPr>
          <p:cNvPr id="2" name="Graphic 1" descr="Home with solid fill">
            <a:hlinkClick r:id="rId6" action="ppaction://hlinksldjump"/>
            <a:extLst>
              <a:ext uri="{FF2B5EF4-FFF2-40B4-BE49-F238E27FC236}">
                <a16:creationId xmlns:a16="http://schemas.microsoft.com/office/drawing/2014/main" id="{F6CC7719-45C9-16D7-181A-DF6BCBC5EC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C49434DF-923A-C3F1-3306-DBF28F0B1BC0}"/>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6"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10130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 Costing Overview</a:t>
            </a:r>
          </a:p>
        </p:txBody>
      </p:sp>
      <p:sp>
        <p:nvSpPr>
          <p:cNvPr id="15" name="TextBox 14">
            <a:extLst>
              <a:ext uri="{FF2B5EF4-FFF2-40B4-BE49-F238E27FC236}">
                <a16:creationId xmlns:a16="http://schemas.microsoft.com/office/drawing/2014/main" id="{CD1B3559-527C-3109-492F-792CDA4F8D3A}"/>
              </a:ext>
            </a:extLst>
          </p:cNvPr>
          <p:cNvSpPr txBox="1"/>
          <p:nvPr/>
        </p:nvSpPr>
        <p:spPr>
          <a:xfrm>
            <a:off x="4929553" y="799687"/>
            <a:ext cx="3735431" cy="4093428"/>
          </a:xfrm>
          <a:prstGeom prst="rect">
            <a:avLst/>
          </a:prstGeom>
          <a:noFill/>
        </p:spPr>
        <p:txBody>
          <a:bodyPr wrap="square">
            <a:spAutoFit/>
          </a:bodyPr>
          <a:lstStyle/>
          <a:p>
            <a:r>
              <a:rPr lang="en-GB" sz="2000"/>
              <a:t>The Costing page allows the user to select the funding type from the dropdown. The available options are:</a:t>
            </a:r>
          </a:p>
          <a:p>
            <a:pPr marL="342900" indent="-342900">
              <a:buFontTx/>
              <a:buChar char="-"/>
            </a:pPr>
            <a:r>
              <a:rPr lang="en-GB"/>
              <a:t>Post GP teaching (top sliced)</a:t>
            </a:r>
          </a:p>
          <a:p>
            <a:pPr marL="342900" indent="-342900">
              <a:buFontTx/>
              <a:buChar char="-"/>
            </a:pPr>
            <a:r>
              <a:rPr lang="en-GB"/>
              <a:t>Post recurrent</a:t>
            </a:r>
          </a:p>
          <a:p>
            <a:pPr marL="342900" indent="-342900">
              <a:buFontTx/>
              <a:buChar char="-"/>
            </a:pPr>
            <a:r>
              <a:rPr lang="en-GB"/>
              <a:t>Post non recurrent (time limited)</a:t>
            </a:r>
          </a:p>
          <a:p>
            <a:pPr marL="342900" indent="-342900">
              <a:buFontTx/>
              <a:buChar char="-"/>
            </a:pPr>
            <a:r>
              <a:rPr lang="en-GB"/>
              <a:t>Student T &amp; A</a:t>
            </a:r>
          </a:p>
          <a:p>
            <a:pPr marL="342900" indent="-342900">
              <a:buFontTx/>
              <a:buChar char="-"/>
            </a:pPr>
            <a:r>
              <a:rPr lang="en-GB"/>
              <a:t>Other recurrent</a:t>
            </a:r>
          </a:p>
          <a:p>
            <a:pPr marL="342900" indent="-342900">
              <a:buFontTx/>
              <a:buChar char="-"/>
            </a:pPr>
            <a:r>
              <a:rPr lang="en-GB"/>
              <a:t>Other non recurrent (time limited)</a:t>
            </a:r>
          </a:p>
          <a:p>
            <a:pPr marL="342900" indent="-342900">
              <a:buFontTx/>
              <a:buChar char="-"/>
            </a:pPr>
            <a:r>
              <a:rPr lang="en-GB"/>
              <a:t>If your bid has separate elements with different funding types, separate bids will need to be submitted. </a:t>
            </a:r>
          </a:p>
        </p:txBody>
      </p:sp>
      <p:pic>
        <p:nvPicPr>
          <p:cNvPr id="5" name="Picture 4">
            <a:extLst>
              <a:ext uri="{FF2B5EF4-FFF2-40B4-BE49-F238E27FC236}">
                <a16:creationId xmlns:a16="http://schemas.microsoft.com/office/drawing/2014/main" id="{0DDA01D5-B842-D9CD-62A2-9847D5163E5D}"/>
              </a:ext>
            </a:extLst>
          </p:cNvPr>
          <p:cNvPicPr>
            <a:picLocks noChangeAspect="1"/>
          </p:cNvPicPr>
          <p:nvPr/>
        </p:nvPicPr>
        <p:blipFill>
          <a:blip r:embed="rId2"/>
          <a:stretch>
            <a:fillRect/>
          </a:stretch>
        </p:blipFill>
        <p:spPr>
          <a:xfrm>
            <a:off x="216878" y="1046726"/>
            <a:ext cx="4507538" cy="3343566"/>
          </a:xfrm>
          <a:prstGeom prst="rect">
            <a:avLst/>
          </a:prstGeom>
        </p:spPr>
      </p:pic>
      <p:pic>
        <p:nvPicPr>
          <p:cNvPr id="2" name="Graphic 1" descr="Home with solid fill">
            <a:hlinkClick r:id="rId3" action="ppaction://hlinksldjump"/>
            <a:extLst>
              <a:ext uri="{FF2B5EF4-FFF2-40B4-BE49-F238E27FC236}">
                <a16:creationId xmlns:a16="http://schemas.microsoft.com/office/drawing/2014/main" id="{9BB0EA4C-106D-7F5D-48B0-DAFE8409EC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E301C4C2-4C50-2C16-81FB-35F24DE820A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56780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 Funding Types</a:t>
            </a:r>
          </a:p>
        </p:txBody>
      </p:sp>
      <p:pic>
        <p:nvPicPr>
          <p:cNvPr id="4" name="Picture 3">
            <a:extLst>
              <a:ext uri="{FF2B5EF4-FFF2-40B4-BE49-F238E27FC236}">
                <a16:creationId xmlns:a16="http://schemas.microsoft.com/office/drawing/2014/main" id="{91CBF962-9DA1-4344-7CC7-5206C8049654}"/>
              </a:ext>
            </a:extLst>
          </p:cNvPr>
          <p:cNvPicPr>
            <a:picLocks noChangeAspect="1"/>
          </p:cNvPicPr>
          <p:nvPr/>
        </p:nvPicPr>
        <p:blipFill>
          <a:blip r:embed="rId2"/>
          <a:stretch>
            <a:fillRect/>
          </a:stretch>
        </p:blipFill>
        <p:spPr>
          <a:xfrm>
            <a:off x="56329" y="1512280"/>
            <a:ext cx="2881616" cy="3167034"/>
          </a:xfrm>
          <a:prstGeom prst="rect">
            <a:avLst/>
          </a:prstGeom>
        </p:spPr>
      </p:pic>
      <p:pic>
        <p:nvPicPr>
          <p:cNvPr id="7" name="Picture 6">
            <a:extLst>
              <a:ext uri="{FF2B5EF4-FFF2-40B4-BE49-F238E27FC236}">
                <a16:creationId xmlns:a16="http://schemas.microsoft.com/office/drawing/2014/main" id="{31A5E8D3-F060-DAD3-DE38-9CD7A41C2259}"/>
              </a:ext>
            </a:extLst>
          </p:cNvPr>
          <p:cNvPicPr>
            <a:picLocks noChangeAspect="1"/>
          </p:cNvPicPr>
          <p:nvPr/>
        </p:nvPicPr>
        <p:blipFill>
          <a:blip r:embed="rId3"/>
          <a:stretch>
            <a:fillRect/>
          </a:stretch>
        </p:blipFill>
        <p:spPr>
          <a:xfrm>
            <a:off x="3049176" y="1512280"/>
            <a:ext cx="2951853" cy="3167034"/>
          </a:xfrm>
          <a:prstGeom prst="rect">
            <a:avLst/>
          </a:prstGeom>
        </p:spPr>
      </p:pic>
      <p:pic>
        <p:nvPicPr>
          <p:cNvPr id="9" name="Picture 8">
            <a:extLst>
              <a:ext uri="{FF2B5EF4-FFF2-40B4-BE49-F238E27FC236}">
                <a16:creationId xmlns:a16="http://schemas.microsoft.com/office/drawing/2014/main" id="{047D311C-87A6-3986-BD7A-7A6F1D490EBD}"/>
              </a:ext>
            </a:extLst>
          </p:cNvPr>
          <p:cNvPicPr>
            <a:picLocks noChangeAspect="1"/>
          </p:cNvPicPr>
          <p:nvPr/>
        </p:nvPicPr>
        <p:blipFill>
          <a:blip r:embed="rId4"/>
          <a:stretch>
            <a:fillRect/>
          </a:stretch>
        </p:blipFill>
        <p:spPr>
          <a:xfrm>
            <a:off x="6112260" y="1512280"/>
            <a:ext cx="2973585" cy="3167034"/>
          </a:xfrm>
          <a:prstGeom prst="rect">
            <a:avLst/>
          </a:prstGeom>
        </p:spPr>
      </p:pic>
      <p:sp>
        <p:nvSpPr>
          <p:cNvPr id="10" name="TextBox 9">
            <a:extLst>
              <a:ext uri="{FF2B5EF4-FFF2-40B4-BE49-F238E27FC236}">
                <a16:creationId xmlns:a16="http://schemas.microsoft.com/office/drawing/2014/main" id="{C899767E-5709-7950-DBF9-49437C597AA4}"/>
              </a:ext>
            </a:extLst>
          </p:cNvPr>
          <p:cNvSpPr txBox="1"/>
          <p:nvPr/>
        </p:nvSpPr>
        <p:spPr>
          <a:xfrm>
            <a:off x="99647" y="799687"/>
            <a:ext cx="8986198" cy="400110"/>
          </a:xfrm>
          <a:prstGeom prst="rect">
            <a:avLst/>
          </a:prstGeom>
          <a:noFill/>
        </p:spPr>
        <p:txBody>
          <a:bodyPr wrap="square">
            <a:spAutoFit/>
          </a:bodyPr>
          <a:lstStyle/>
          <a:p>
            <a:r>
              <a:rPr lang="en-GB" sz="2000"/>
              <a:t>Examples of how the form will look depending on each funding type:</a:t>
            </a:r>
          </a:p>
        </p:txBody>
      </p:sp>
      <p:pic>
        <p:nvPicPr>
          <p:cNvPr id="2" name="Graphic 1" descr="Home with solid fill">
            <a:hlinkClick r:id="rId5" action="ppaction://hlinksldjump"/>
            <a:extLst>
              <a:ext uri="{FF2B5EF4-FFF2-40B4-BE49-F238E27FC236}">
                <a16:creationId xmlns:a16="http://schemas.microsoft.com/office/drawing/2014/main" id="{E0B26AAC-831B-8BC9-C69C-59BF7A4267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7C1807A3-B630-8EAA-5CD4-71B4B17179AA}"/>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5"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80074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 Funding Types</a:t>
            </a:r>
          </a:p>
        </p:txBody>
      </p:sp>
      <p:sp>
        <p:nvSpPr>
          <p:cNvPr id="10" name="TextBox 9">
            <a:extLst>
              <a:ext uri="{FF2B5EF4-FFF2-40B4-BE49-F238E27FC236}">
                <a16:creationId xmlns:a16="http://schemas.microsoft.com/office/drawing/2014/main" id="{C899767E-5709-7950-DBF9-49437C597AA4}"/>
              </a:ext>
            </a:extLst>
          </p:cNvPr>
          <p:cNvSpPr txBox="1"/>
          <p:nvPr/>
        </p:nvSpPr>
        <p:spPr>
          <a:xfrm>
            <a:off x="99647" y="600024"/>
            <a:ext cx="8986198" cy="400110"/>
          </a:xfrm>
          <a:prstGeom prst="rect">
            <a:avLst/>
          </a:prstGeom>
          <a:noFill/>
        </p:spPr>
        <p:txBody>
          <a:bodyPr wrap="square">
            <a:spAutoFit/>
          </a:bodyPr>
          <a:lstStyle/>
          <a:p>
            <a:r>
              <a:rPr lang="en-GB" sz="2000"/>
              <a:t>Where PA or WTE is selected for Unit of work measure, more details will be required:</a:t>
            </a:r>
          </a:p>
        </p:txBody>
      </p:sp>
      <p:pic>
        <p:nvPicPr>
          <p:cNvPr id="5" name="Picture 4">
            <a:extLst>
              <a:ext uri="{FF2B5EF4-FFF2-40B4-BE49-F238E27FC236}">
                <a16:creationId xmlns:a16="http://schemas.microsoft.com/office/drawing/2014/main" id="{85322367-9297-253C-3A0B-14C4B9625961}"/>
              </a:ext>
            </a:extLst>
          </p:cNvPr>
          <p:cNvPicPr>
            <a:picLocks noChangeAspect="1"/>
          </p:cNvPicPr>
          <p:nvPr/>
        </p:nvPicPr>
        <p:blipFill>
          <a:blip r:embed="rId2"/>
          <a:stretch>
            <a:fillRect/>
          </a:stretch>
        </p:blipFill>
        <p:spPr>
          <a:xfrm>
            <a:off x="1907703" y="994695"/>
            <a:ext cx="2262077" cy="3850682"/>
          </a:xfrm>
          <a:prstGeom prst="rect">
            <a:avLst/>
          </a:prstGeom>
        </p:spPr>
      </p:pic>
      <p:pic>
        <p:nvPicPr>
          <p:cNvPr id="8" name="Picture 7">
            <a:extLst>
              <a:ext uri="{FF2B5EF4-FFF2-40B4-BE49-F238E27FC236}">
                <a16:creationId xmlns:a16="http://schemas.microsoft.com/office/drawing/2014/main" id="{F6DFA2A8-CCC7-B2B9-5864-E1A6B3E92D01}"/>
              </a:ext>
            </a:extLst>
          </p:cNvPr>
          <p:cNvPicPr>
            <a:picLocks noChangeAspect="1"/>
          </p:cNvPicPr>
          <p:nvPr/>
        </p:nvPicPr>
        <p:blipFill>
          <a:blip r:embed="rId3"/>
          <a:stretch>
            <a:fillRect/>
          </a:stretch>
        </p:blipFill>
        <p:spPr>
          <a:xfrm>
            <a:off x="4974220" y="1002618"/>
            <a:ext cx="2262077" cy="3842759"/>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F245A33B-0378-BC08-4372-724F64D686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051A2159-F4AF-6FF9-257C-86F3F14DB243}"/>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0721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 Funding Types</a:t>
            </a:r>
          </a:p>
        </p:txBody>
      </p:sp>
      <p:sp>
        <p:nvSpPr>
          <p:cNvPr id="10" name="TextBox 9">
            <a:extLst>
              <a:ext uri="{FF2B5EF4-FFF2-40B4-BE49-F238E27FC236}">
                <a16:creationId xmlns:a16="http://schemas.microsoft.com/office/drawing/2014/main" id="{C899767E-5709-7950-DBF9-49437C597AA4}"/>
              </a:ext>
            </a:extLst>
          </p:cNvPr>
          <p:cNvSpPr txBox="1"/>
          <p:nvPr/>
        </p:nvSpPr>
        <p:spPr>
          <a:xfrm>
            <a:off x="99647" y="588661"/>
            <a:ext cx="8986198" cy="400110"/>
          </a:xfrm>
          <a:prstGeom prst="rect">
            <a:avLst/>
          </a:prstGeom>
          <a:noFill/>
        </p:spPr>
        <p:txBody>
          <a:bodyPr wrap="square">
            <a:spAutoFit/>
          </a:bodyPr>
          <a:lstStyle/>
          <a:p>
            <a:r>
              <a:rPr lang="en-GB" sz="2000"/>
              <a:t>Examples of how the form will look depending on each funding type:</a:t>
            </a:r>
          </a:p>
        </p:txBody>
      </p:sp>
      <p:pic>
        <p:nvPicPr>
          <p:cNvPr id="5" name="Picture 4">
            <a:extLst>
              <a:ext uri="{FF2B5EF4-FFF2-40B4-BE49-F238E27FC236}">
                <a16:creationId xmlns:a16="http://schemas.microsoft.com/office/drawing/2014/main" id="{C3E0D079-54D8-B419-1788-FFFDCCC00133}"/>
              </a:ext>
            </a:extLst>
          </p:cNvPr>
          <p:cNvPicPr>
            <a:picLocks noChangeAspect="1"/>
          </p:cNvPicPr>
          <p:nvPr/>
        </p:nvPicPr>
        <p:blipFill>
          <a:blip r:embed="rId2"/>
          <a:stretch>
            <a:fillRect/>
          </a:stretch>
        </p:blipFill>
        <p:spPr>
          <a:xfrm>
            <a:off x="1837849" y="986731"/>
            <a:ext cx="2756434" cy="3885088"/>
          </a:xfrm>
          <a:prstGeom prst="rect">
            <a:avLst/>
          </a:prstGeom>
        </p:spPr>
      </p:pic>
      <p:pic>
        <p:nvPicPr>
          <p:cNvPr id="8" name="Picture 7">
            <a:extLst>
              <a:ext uri="{FF2B5EF4-FFF2-40B4-BE49-F238E27FC236}">
                <a16:creationId xmlns:a16="http://schemas.microsoft.com/office/drawing/2014/main" id="{5438AA92-9D9E-F3AE-C7B8-4ABAFB3811DE}"/>
              </a:ext>
            </a:extLst>
          </p:cNvPr>
          <p:cNvPicPr>
            <a:picLocks noChangeAspect="1"/>
          </p:cNvPicPr>
          <p:nvPr/>
        </p:nvPicPr>
        <p:blipFill>
          <a:blip r:embed="rId3"/>
          <a:stretch>
            <a:fillRect/>
          </a:stretch>
        </p:blipFill>
        <p:spPr>
          <a:xfrm>
            <a:off x="4830132" y="986731"/>
            <a:ext cx="2810412" cy="3887128"/>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E0561F4E-BC3B-6E49-56B0-9930FF4CEB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CAAAA28A-651C-40EC-6855-B9CC18E8AC62}"/>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57826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 Funding Types</a:t>
            </a:r>
          </a:p>
        </p:txBody>
      </p:sp>
      <p:sp>
        <p:nvSpPr>
          <p:cNvPr id="10" name="TextBox 9">
            <a:extLst>
              <a:ext uri="{FF2B5EF4-FFF2-40B4-BE49-F238E27FC236}">
                <a16:creationId xmlns:a16="http://schemas.microsoft.com/office/drawing/2014/main" id="{C899767E-5709-7950-DBF9-49437C597AA4}"/>
              </a:ext>
            </a:extLst>
          </p:cNvPr>
          <p:cNvSpPr txBox="1"/>
          <p:nvPr/>
        </p:nvSpPr>
        <p:spPr>
          <a:xfrm>
            <a:off x="99647" y="588661"/>
            <a:ext cx="8986198" cy="400110"/>
          </a:xfrm>
          <a:prstGeom prst="rect">
            <a:avLst/>
          </a:prstGeom>
          <a:noFill/>
        </p:spPr>
        <p:txBody>
          <a:bodyPr wrap="square">
            <a:spAutoFit/>
          </a:bodyPr>
          <a:lstStyle/>
          <a:p>
            <a:r>
              <a:rPr lang="en-GB" sz="2000"/>
              <a:t>Examples of how the form will look depending on each funding type:</a:t>
            </a:r>
          </a:p>
        </p:txBody>
      </p:sp>
      <p:pic>
        <p:nvPicPr>
          <p:cNvPr id="12" name="Picture 11">
            <a:extLst>
              <a:ext uri="{FF2B5EF4-FFF2-40B4-BE49-F238E27FC236}">
                <a16:creationId xmlns:a16="http://schemas.microsoft.com/office/drawing/2014/main" id="{8FB5FE4C-7725-77BC-0BDA-5E593C33C9BF}"/>
              </a:ext>
            </a:extLst>
          </p:cNvPr>
          <p:cNvPicPr>
            <a:picLocks noChangeAspect="1"/>
          </p:cNvPicPr>
          <p:nvPr/>
        </p:nvPicPr>
        <p:blipFill>
          <a:blip r:embed="rId2"/>
          <a:stretch>
            <a:fillRect/>
          </a:stretch>
        </p:blipFill>
        <p:spPr>
          <a:xfrm>
            <a:off x="291227" y="1251659"/>
            <a:ext cx="3178791" cy="3335492"/>
          </a:xfrm>
          <a:prstGeom prst="rect">
            <a:avLst/>
          </a:prstGeom>
        </p:spPr>
      </p:pic>
      <p:pic>
        <p:nvPicPr>
          <p:cNvPr id="4" name="Picture 3">
            <a:extLst>
              <a:ext uri="{FF2B5EF4-FFF2-40B4-BE49-F238E27FC236}">
                <a16:creationId xmlns:a16="http://schemas.microsoft.com/office/drawing/2014/main" id="{C9E06683-2779-8D18-1879-962F962272DB}"/>
              </a:ext>
            </a:extLst>
          </p:cNvPr>
          <p:cNvPicPr>
            <a:picLocks noChangeAspect="1"/>
          </p:cNvPicPr>
          <p:nvPr/>
        </p:nvPicPr>
        <p:blipFill>
          <a:blip r:embed="rId3"/>
          <a:stretch>
            <a:fillRect/>
          </a:stretch>
        </p:blipFill>
        <p:spPr>
          <a:xfrm>
            <a:off x="4037477" y="1449304"/>
            <a:ext cx="4883401" cy="2940201"/>
          </a:xfrm>
          <a:prstGeom prst="rect">
            <a:avLst/>
          </a:prstGeom>
        </p:spPr>
      </p:pic>
      <p:sp>
        <p:nvSpPr>
          <p:cNvPr id="6" name="TextBox 5">
            <a:extLst>
              <a:ext uri="{FF2B5EF4-FFF2-40B4-BE49-F238E27FC236}">
                <a16:creationId xmlns:a16="http://schemas.microsoft.com/office/drawing/2014/main" id="{6AE1CFBB-71DF-17D5-3BE6-59E319006D74}"/>
              </a:ext>
            </a:extLst>
          </p:cNvPr>
          <p:cNvSpPr txBox="1"/>
          <p:nvPr/>
        </p:nvSpPr>
        <p:spPr>
          <a:xfrm>
            <a:off x="1163648" y="2897722"/>
            <a:ext cx="2554911" cy="954107"/>
          </a:xfrm>
          <a:prstGeom prst="rect">
            <a:avLst/>
          </a:prstGeom>
          <a:noFill/>
        </p:spPr>
        <p:txBody>
          <a:bodyPr wrap="square">
            <a:spAutoFit/>
          </a:bodyPr>
          <a:lstStyle/>
          <a:p>
            <a:r>
              <a:rPr lang="en-GB" sz="1400">
                <a:solidFill>
                  <a:srgbClr val="FF0000"/>
                </a:solidFill>
              </a:rPr>
              <a:t>Where Yes is chosen for Capital, a Capital declaration will require acknowledgement at the bottom of the form</a:t>
            </a:r>
          </a:p>
        </p:txBody>
      </p:sp>
      <p:pic>
        <p:nvPicPr>
          <p:cNvPr id="2" name="Graphic 1" descr="Home with solid fill">
            <a:hlinkClick r:id="rId4" action="ppaction://hlinksldjump"/>
            <a:extLst>
              <a:ext uri="{FF2B5EF4-FFF2-40B4-BE49-F238E27FC236}">
                <a16:creationId xmlns:a16="http://schemas.microsoft.com/office/drawing/2014/main" id="{97207761-A65E-8339-7549-C40580C84C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825B6CCE-9797-CA81-7422-B021979248EA}"/>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0847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98535"/>
            <a:ext cx="7685041" cy="519113"/>
          </a:xfrm>
        </p:spPr>
        <p:txBody>
          <a:bodyPr>
            <a:normAutofit fontScale="92500" lnSpcReduction="20000"/>
          </a:bodyPr>
          <a:lstStyle/>
          <a:p>
            <a:pPr algn="ctr"/>
            <a:r>
              <a:rPr lang="en-US" b="1"/>
              <a:t>Roles and functionality overview</a:t>
            </a:r>
          </a:p>
        </p:txBody>
      </p:sp>
      <p:graphicFrame>
        <p:nvGraphicFramePr>
          <p:cNvPr id="8" name="Diagram 7">
            <a:extLst>
              <a:ext uri="{FF2B5EF4-FFF2-40B4-BE49-F238E27FC236}">
                <a16:creationId xmlns:a16="http://schemas.microsoft.com/office/drawing/2014/main" id="{5DF93D7A-4C7D-A374-8097-39BC16B358D5}"/>
              </a:ext>
            </a:extLst>
          </p:cNvPr>
          <p:cNvGraphicFramePr/>
          <p:nvPr>
            <p:extLst>
              <p:ext uri="{D42A27DB-BD31-4B8C-83A1-F6EECF244321}">
                <p14:modId xmlns:p14="http://schemas.microsoft.com/office/powerpoint/2010/main" val="3022280725"/>
              </p:ext>
            </p:extLst>
          </p:nvPr>
        </p:nvGraphicFramePr>
        <p:xfrm>
          <a:off x="673828" y="1002875"/>
          <a:ext cx="7110662" cy="3253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4">
            <a:extLst>
              <a:ext uri="{FF2B5EF4-FFF2-40B4-BE49-F238E27FC236}">
                <a16:creationId xmlns:a16="http://schemas.microsoft.com/office/drawing/2014/main" id="{A73D8BED-C1E7-7054-1B07-79CD3CC1BEE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id="{4EEDBC46-7F1F-9B77-4AD0-18671FEABCF3}"/>
              </a:ext>
            </a:extLst>
          </p:cNvPr>
          <p:cNvGraphicFramePr/>
          <p:nvPr>
            <p:extLst>
              <p:ext uri="{D42A27DB-BD31-4B8C-83A1-F6EECF244321}">
                <p14:modId xmlns:p14="http://schemas.microsoft.com/office/powerpoint/2010/main" val="2086358159"/>
              </p:ext>
            </p:extLst>
          </p:nvPr>
        </p:nvGraphicFramePr>
        <p:xfrm>
          <a:off x="189734" y="3169399"/>
          <a:ext cx="7110662" cy="17204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5">
            <a:extLst>
              <a:ext uri="{FF2B5EF4-FFF2-40B4-BE49-F238E27FC236}">
                <a16:creationId xmlns:a16="http://schemas.microsoft.com/office/drawing/2014/main" id="{FFC45814-8C0D-DBB9-B6F3-D5D0D1E3D838}"/>
              </a:ext>
            </a:extLst>
          </p:cNvPr>
          <p:cNvSpPr>
            <a:spLocks noChangeArrowheads="1"/>
          </p:cNvSpPr>
          <p:nvPr/>
        </p:nvSpPr>
        <p:spPr bwMode="auto">
          <a:xfrm>
            <a:off x="0" y="2546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a:ln>
                  <a:noFill/>
                </a:ln>
                <a:solidFill>
                  <a:schemeClr val="tx1"/>
                </a:solidFill>
                <a:effectLst/>
                <a:latin typeface="Source Sans Pro" panose="020B0503030403020204" pitchFamily="34" charset="0"/>
                <a:ea typeface="MS Mincho" panose="02020609040205080304" pitchFamily="49" charset="-128"/>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Graphic 5" descr="Home with solid fill">
            <a:hlinkClick r:id="rId12" action="ppaction://hlinksldjump"/>
            <a:extLst>
              <a:ext uri="{FF2B5EF4-FFF2-40B4-BE49-F238E27FC236}">
                <a16:creationId xmlns:a16="http://schemas.microsoft.com/office/drawing/2014/main" id="{B93E34A8-618E-A602-480C-BAACB316E4A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84799" y="4524434"/>
            <a:ext cx="352259" cy="352259"/>
          </a:xfrm>
          <a:prstGeom prst="rect">
            <a:avLst/>
          </a:prstGeom>
        </p:spPr>
      </p:pic>
      <p:sp>
        <p:nvSpPr>
          <p:cNvPr id="7" name="TextBox 6">
            <a:extLst>
              <a:ext uri="{FF2B5EF4-FFF2-40B4-BE49-F238E27FC236}">
                <a16:creationId xmlns:a16="http://schemas.microsoft.com/office/drawing/2014/main" id="{F056DA58-F194-72E4-10D9-6E46D1210FF3}"/>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1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18761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 Summary page</a:t>
            </a:r>
          </a:p>
        </p:txBody>
      </p:sp>
      <p:sp>
        <p:nvSpPr>
          <p:cNvPr id="10" name="TextBox 9">
            <a:extLst>
              <a:ext uri="{FF2B5EF4-FFF2-40B4-BE49-F238E27FC236}">
                <a16:creationId xmlns:a16="http://schemas.microsoft.com/office/drawing/2014/main" id="{C899767E-5709-7950-DBF9-49437C597AA4}"/>
              </a:ext>
            </a:extLst>
          </p:cNvPr>
          <p:cNvSpPr txBox="1"/>
          <p:nvPr/>
        </p:nvSpPr>
        <p:spPr>
          <a:xfrm>
            <a:off x="3518263" y="764874"/>
            <a:ext cx="5567582" cy="2308324"/>
          </a:xfrm>
          <a:prstGeom prst="rect">
            <a:avLst/>
          </a:prstGeom>
          <a:noFill/>
        </p:spPr>
        <p:txBody>
          <a:bodyPr wrap="square">
            <a:spAutoFit/>
          </a:bodyPr>
          <a:lstStyle/>
          <a:p>
            <a:r>
              <a:rPr lang="en-GB" sz="1600"/>
              <a:t>Once the costing page is complete, and Continue is selected, the user will be taken to a summary page which gives an overview of the inputted information.</a:t>
            </a:r>
          </a:p>
          <a:p>
            <a:endParaRPr lang="en-GB" sz="1600"/>
          </a:p>
          <a:p>
            <a:r>
              <a:rPr lang="en-GB" sz="1600"/>
              <a:t>If details need to be amended, the user can use the Back button at the bottom of the page.</a:t>
            </a:r>
          </a:p>
          <a:p>
            <a:endParaRPr lang="en-GB" sz="1600"/>
          </a:p>
          <a:p>
            <a:r>
              <a:rPr lang="en-GB" sz="1600"/>
              <a:t>The user can then submit the bid if ready, withdraw it, or close the bid form (this will keep it saved as a draft).</a:t>
            </a:r>
          </a:p>
        </p:txBody>
      </p:sp>
      <p:pic>
        <p:nvPicPr>
          <p:cNvPr id="5" name="Picture 4">
            <a:extLst>
              <a:ext uri="{FF2B5EF4-FFF2-40B4-BE49-F238E27FC236}">
                <a16:creationId xmlns:a16="http://schemas.microsoft.com/office/drawing/2014/main" id="{B5236561-0D22-0BF6-A8FA-170EB75A4225}"/>
              </a:ext>
            </a:extLst>
          </p:cNvPr>
          <p:cNvPicPr>
            <a:picLocks noChangeAspect="1"/>
          </p:cNvPicPr>
          <p:nvPr/>
        </p:nvPicPr>
        <p:blipFill>
          <a:blip r:embed="rId2"/>
          <a:stretch>
            <a:fillRect/>
          </a:stretch>
        </p:blipFill>
        <p:spPr>
          <a:xfrm>
            <a:off x="241132" y="794785"/>
            <a:ext cx="3277131" cy="4127553"/>
          </a:xfrm>
          <a:prstGeom prst="rect">
            <a:avLst/>
          </a:prstGeom>
        </p:spPr>
      </p:pic>
      <p:sp>
        <p:nvSpPr>
          <p:cNvPr id="7" name="TextBox 6">
            <a:extLst>
              <a:ext uri="{FF2B5EF4-FFF2-40B4-BE49-F238E27FC236}">
                <a16:creationId xmlns:a16="http://schemas.microsoft.com/office/drawing/2014/main" id="{B981D0C6-4F1E-D822-3A6C-D4D5AFB99551}"/>
              </a:ext>
            </a:extLst>
          </p:cNvPr>
          <p:cNvSpPr txBox="1"/>
          <p:nvPr/>
        </p:nvSpPr>
        <p:spPr>
          <a:xfrm>
            <a:off x="6595726" y="3653769"/>
            <a:ext cx="2485013" cy="830997"/>
          </a:xfrm>
          <a:prstGeom prst="rect">
            <a:avLst/>
          </a:prstGeom>
          <a:noFill/>
        </p:spPr>
        <p:txBody>
          <a:bodyPr wrap="square">
            <a:spAutoFit/>
          </a:bodyPr>
          <a:lstStyle/>
          <a:p>
            <a:r>
              <a:rPr lang="en-GB" sz="1600"/>
              <a:t>On clicking to submit the bid, the user will be asked to confirm submission.</a:t>
            </a:r>
          </a:p>
        </p:txBody>
      </p:sp>
      <p:pic>
        <p:nvPicPr>
          <p:cNvPr id="8" name="Picture 7">
            <a:extLst>
              <a:ext uri="{FF2B5EF4-FFF2-40B4-BE49-F238E27FC236}">
                <a16:creationId xmlns:a16="http://schemas.microsoft.com/office/drawing/2014/main" id="{47D9C5C5-8A6F-5414-3B82-323627C946F6}"/>
              </a:ext>
            </a:extLst>
          </p:cNvPr>
          <p:cNvPicPr>
            <a:picLocks noChangeAspect="1"/>
          </p:cNvPicPr>
          <p:nvPr/>
        </p:nvPicPr>
        <p:blipFill>
          <a:blip r:embed="rId3"/>
          <a:stretch>
            <a:fillRect/>
          </a:stretch>
        </p:blipFill>
        <p:spPr>
          <a:xfrm>
            <a:off x="3562073" y="3474104"/>
            <a:ext cx="3059515" cy="1190328"/>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586FD0F1-0905-68B3-2CEB-5DFBF4228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AD6972E4-2FF8-B9DD-5AA1-C24ABD2BA02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59745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–Submitting the bid</a:t>
            </a:r>
          </a:p>
        </p:txBody>
      </p:sp>
      <p:sp>
        <p:nvSpPr>
          <p:cNvPr id="10" name="TextBox 9">
            <a:extLst>
              <a:ext uri="{FF2B5EF4-FFF2-40B4-BE49-F238E27FC236}">
                <a16:creationId xmlns:a16="http://schemas.microsoft.com/office/drawing/2014/main" id="{C899767E-5709-7950-DBF9-49437C597AA4}"/>
              </a:ext>
            </a:extLst>
          </p:cNvPr>
          <p:cNvSpPr txBox="1"/>
          <p:nvPr/>
        </p:nvSpPr>
        <p:spPr>
          <a:xfrm>
            <a:off x="4495513" y="1307812"/>
            <a:ext cx="4444442" cy="3046988"/>
          </a:xfrm>
          <a:prstGeom prst="rect">
            <a:avLst/>
          </a:prstGeom>
          <a:noFill/>
        </p:spPr>
        <p:txBody>
          <a:bodyPr wrap="square">
            <a:spAutoFit/>
          </a:bodyPr>
          <a:lstStyle/>
          <a:p>
            <a:r>
              <a:rPr lang="en-GB" sz="2400"/>
              <a:t>The user will be taken back to the landing page where a green alert will confirm the bid has been submitted.</a:t>
            </a:r>
          </a:p>
          <a:p>
            <a:endParaRPr lang="en-GB" sz="2400"/>
          </a:p>
          <a:p>
            <a:r>
              <a:rPr lang="en-GB" sz="2400"/>
              <a:t>The bid is also now displaying in the bid summary table with an automatically-assigned Bid ID.</a:t>
            </a:r>
          </a:p>
        </p:txBody>
      </p:sp>
      <p:pic>
        <p:nvPicPr>
          <p:cNvPr id="7" name="Picture 6">
            <a:extLst>
              <a:ext uri="{FF2B5EF4-FFF2-40B4-BE49-F238E27FC236}">
                <a16:creationId xmlns:a16="http://schemas.microsoft.com/office/drawing/2014/main" id="{F6DE0194-123A-04ED-703C-D19E2C6C056B}"/>
              </a:ext>
            </a:extLst>
          </p:cNvPr>
          <p:cNvPicPr>
            <a:picLocks noChangeAspect="1"/>
          </p:cNvPicPr>
          <p:nvPr/>
        </p:nvPicPr>
        <p:blipFill>
          <a:blip r:embed="rId2"/>
          <a:stretch>
            <a:fillRect/>
          </a:stretch>
        </p:blipFill>
        <p:spPr>
          <a:xfrm>
            <a:off x="204045" y="699363"/>
            <a:ext cx="4167658" cy="4118363"/>
          </a:xfrm>
          <a:prstGeom prst="rect">
            <a:avLst/>
          </a:prstGeom>
        </p:spPr>
      </p:pic>
      <p:sp>
        <p:nvSpPr>
          <p:cNvPr id="8" name="Rectangle 7">
            <a:extLst>
              <a:ext uri="{FF2B5EF4-FFF2-40B4-BE49-F238E27FC236}">
                <a16:creationId xmlns:a16="http://schemas.microsoft.com/office/drawing/2014/main" id="{460F9656-6675-E9BB-030F-457F526A84D3}"/>
              </a:ext>
            </a:extLst>
          </p:cNvPr>
          <p:cNvSpPr/>
          <p:nvPr/>
        </p:nvSpPr>
        <p:spPr>
          <a:xfrm>
            <a:off x="204045" y="704592"/>
            <a:ext cx="4167658" cy="392688"/>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44495948-9E9E-4E98-A46C-41C17C1E7491}"/>
              </a:ext>
            </a:extLst>
          </p:cNvPr>
          <p:cNvSpPr/>
          <p:nvPr/>
        </p:nvSpPr>
        <p:spPr>
          <a:xfrm>
            <a:off x="204045" y="4505055"/>
            <a:ext cx="3836732" cy="3179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7ACF83C1-EA4D-2EE3-6BF5-071AB9DE28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EE05B4F3-7839-C258-295D-32B7C31F099F}"/>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36508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C31D0-D973-473A-0433-84CB59A0CEEB}"/>
              </a:ext>
            </a:extLst>
          </p:cNvPr>
          <p:cNvSpPr>
            <a:spLocks noGrp="1"/>
          </p:cNvSpPr>
          <p:nvPr>
            <p:ph type="body" sz="quarter" idx="10"/>
          </p:nvPr>
        </p:nvSpPr>
        <p:spPr>
          <a:xfrm>
            <a:off x="729607" y="1160838"/>
            <a:ext cx="7684786" cy="3606143"/>
          </a:xfrm>
        </p:spPr>
        <p:txBody>
          <a:bodyPr>
            <a:normAutofit fontScale="40000" lnSpcReduction="20000"/>
          </a:bodyPr>
          <a:lstStyle/>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If a field has an Asterix this indicates a mandatory field, and you will not be allowed to submit the bid without completing.</a:t>
            </a:r>
          </a:p>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The Reference will be generated by the APP. This is not individual to Health Boards but sequential as bids are submitted and will increase year on year.</a:t>
            </a:r>
          </a:p>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Bid Name – 100 characters. If you wish to include a local reference this can be included in the name to allow you to search by it on the landing page.</a:t>
            </a:r>
          </a:p>
          <a:p>
            <a:pPr>
              <a:lnSpc>
                <a:spcPct val="107000"/>
              </a:lnSpc>
              <a:spcAft>
                <a:spcPts val="800"/>
              </a:spcAft>
            </a:pPr>
            <a:r>
              <a:rPr lang="en-GB" sz="26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*What is the funding intended for? (1,000 characters) This should include a concise background and summary of the situation. </a:t>
            </a:r>
            <a:endParaRPr lang="en-GB" sz="260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7000"/>
              </a:lnSpc>
              <a:spcAft>
                <a:spcPts val="800"/>
              </a:spcAft>
            </a:pPr>
            <a:r>
              <a:rPr lang="en-GB" sz="26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*What is the need this will meet? (600 characters) This should highlight the identified gap and how this will be met. </a:t>
            </a:r>
            <a:endParaRPr lang="en-GB" sz="260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7000"/>
              </a:lnSpc>
              <a:spcAft>
                <a:spcPts val="800"/>
              </a:spcAft>
            </a:pPr>
            <a:r>
              <a:rPr lang="en-GB" sz="26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*What is the expected outcome (250 characters) This should include how the bid fulfils the need and </a:t>
            </a:r>
            <a:r>
              <a:rPr lang="en-GB" sz="2600">
                <a:solidFill>
                  <a:srgbClr val="000000"/>
                </a:solidFill>
                <a:latin typeface="Source Sans Pro" panose="020B0503030403020204" pitchFamily="34" charset="0"/>
                <a:ea typeface="Source Sans Pro" panose="020B0503030403020204" pitchFamily="34" charset="0"/>
                <a:cs typeface="Times New Roman" panose="02020603050405020304" pitchFamily="18" charset="0"/>
              </a:rPr>
              <a:t>details of any evaluation. </a:t>
            </a:r>
          </a:p>
          <a:p>
            <a:pPr>
              <a:lnSpc>
                <a:spcPct val="107000"/>
              </a:lnSpc>
              <a:spcAft>
                <a:spcPts val="800"/>
              </a:spcAft>
            </a:pPr>
            <a:r>
              <a:rPr lang="en-GB" sz="26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Bullet points may be </a:t>
            </a:r>
            <a:r>
              <a:rPr lang="en-GB" sz="2600">
                <a:solidFill>
                  <a:srgbClr val="000000"/>
                </a:solidFill>
                <a:latin typeface="Source Sans Pro" panose="020B0503030403020204" pitchFamily="34" charset="0"/>
                <a:ea typeface="Source Sans Pro" panose="020B0503030403020204" pitchFamily="34" charset="0"/>
                <a:cs typeface="Times New Roman" panose="02020603050405020304" pitchFamily="18" charset="0"/>
              </a:rPr>
              <a:t>helpful for the above. If the bid is complex additional information can be attached for example a job specification or project plan.</a:t>
            </a:r>
            <a:endParaRPr lang="en-GB" sz="260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The Site location secondary care has a list taken from the annual Quality Report locations. If you start typing the location a list of options will become available to choose from. NES Admin can add additional locations for future use, please email Medical ACT mailbox.</a:t>
            </a:r>
          </a:p>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Primary Care locations can be added by free text</a:t>
            </a:r>
          </a:p>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Undergraduate % - increments of 10 –  Please pick closest match</a:t>
            </a:r>
          </a:p>
          <a:p>
            <a:endParaRPr lang="en-GB"/>
          </a:p>
        </p:txBody>
      </p:sp>
      <p:sp>
        <p:nvSpPr>
          <p:cNvPr id="3" name="Text Placeholder 2">
            <a:extLst>
              <a:ext uri="{FF2B5EF4-FFF2-40B4-BE49-F238E27FC236}">
                <a16:creationId xmlns:a16="http://schemas.microsoft.com/office/drawing/2014/main" id="{440ACD1B-3DBD-9A0B-87D6-E85BF414C1AB}"/>
              </a:ext>
            </a:extLst>
          </p:cNvPr>
          <p:cNvSpPr>
            <a:spLocks noGrp="1"/>
          </p:cNvSpPr>
          <p:nvPr>
            <p:ph type="body" sz="quarter" idx="11"/>
          </p:nvPr>
        </p:nvSpPr>
        <p:spPr/>
        <p:txBody>
          <a:bodyPr>
            <a:normAutofit fontScale="92500" lnSpcReduction="20000"/>
          </a:bodyPr>
          <a:lstStyle/>
          <a:p>
            <a:r>
              <a:rPr lang="en-GB"/>
              <a:t>Information for Bids</a:t>
            </a:r>
          </a:p>
        </p:txBody>
      </p:sp>
      <p:pic>
        <p:nvPicPr>
          <p:cNvPr id="4" name="Graphic 3" descr="Home with solid fill">
            <a:hlinkClick r:id="rId2" action="ppaction://hlinksldjump"/>
            <a:extLst>
              <a:ext uri="{FF2B5EF4-FFF2-40B4-BE49-F238E27FC236}">
                <a16:creationId xmlns:a16="http://schemas.microsoft.com/office/drawing/2014/main" id="{636E924E-069E-527D-5BAD-B81CF2C27C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005D5869-D3F1-65CD-AB5E-8F98A44DAB4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06490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1AE960-10AD-B416-4703-4D10569CC992}"/>
              </a:ext>
            </a:extLst>
          </p:cNvPr>
          <p:cNvSpPr txBox="1"/>
          <p:nvPr/>
        </p:nvSpPr>
        <p:spPr>
          <a:xfrm>
            <a:off x="185738" y="414338"/>
            <a:ext cx="2301399" cy="369332"/>
          </a:xfrm>
          <a:prstGeom prst="rect">
            <a:avLst/>
          </a:prstGeom>
          <a:noFill/>
        </p:spPr>
        <p:txBody>
          <a:bodyPr wrap="none" rtlCol="0">
            <a:spAutoFit/>
          </a:bodyPr>
          <a:lstStyle/>
          <a:p>
            <a:r>
              <a:rPr lang="en-GB">
                <a:solidFill>
                  <a:srgbClr val="17365E"/>
                </a:solidFill>
              </a:rPr>
              <a:t>Selecting funding Type</a:t>
            </a:r>
          </a:p>
        </p:txBody>
      </p:sp>
      <p:sp>
        <p:nvSpPr>
          <p:cNvPr id="3" name="TextBox 2">
            <a:extLst>
              <a:ext uri="{FF2B5EF4-FFF2-40B4-BE49-F238E27FC236}">
                <a16:creationId xmlns:a16="http://schemas.microsoft.com/office/drawing/2014/main" id="{DD3B2117-5CC3-4B41-62C7-B560C7D710B4}"/>
              </a:ext>
            </a:extLst>
          </p:cNvPr>
          <p:cNvSpPr txBox="1"/>
          <p:nvPr/>
        </p:nvSpPr>
        <p:spPr>
          <a:xfrm>
            <a:off x="270080" y="905413"/>
            <a:ext cx="7775165" cy="307777"/>
          </a:xfrm>
          <a:prstGeom prst="rect">
            <a:avLst/>
          </a:prstGeom>
          <a:noFill/>
        </p:spPr>
        <p:txBody>
          <a:bodyPr wrap="square" rtlCol="0">
            <a:spAutoFit/>
          </a:bodyPr>
          <a:lstStyle/>
          <a:p>
            <a:pPr algn="ctr"/>
            <a:r>
              <a:rPr lang="en-GB" sz="1400">
                <a:solidFill>
                  <a:srgbClr val="17365E"/>
                </a:solidFill>
              </a:rPr>
              <a:t>If required in future years will spend be included in </a:t>
            </a:r>
            <a:r>
              <a:rPr lang="en-GB" sz="1400" err="1">
                <a:solidFill>
                  <a:srgbClr val="17365E"/>
                </a:solidFill>
              </a:rPr>
              <a:t>MoT</a:t>
            </a:r>
            <a:r>
              <a:rPr lang="en-GB" sz="1400">
                <a:solidFill>
                  <a:srgbClr val="17365E"/>
                </a:solidFill>
              </a:rPr>
              <a:t> return as top-sliced cost</a:t>
            </a:r>
          </a:p>
        </p:txBody>
      </p:sp>
      <p:sp>
        <p:nvSpPr>
          <p:cNvPr id="4" name="TextBox 3">
            <a:extLst>
              <a:ext uri="{FF2B5EF4-FFF2-40B4-BE49-F238E27FC236}">
                <a16:creationId xmlns:a16="http://schemas.microsoft.com/office/drawing/2014/main" id="{0B68C1C0-B83D-120E-4BC7-77E86EBE008B}"/>
              </a:ext>
            </a:extLst>
          </p:cNvPr>
          <p:cNvSpPr txBox="1"/>
          <p:nvPr/>
        </p:nvSpPr>
        <p:spPr>
          <a:xfrm>
            <a:off x="1512888" y="1458020"/>
            <a:ext cx="485518" cy="369332"/>
          </a:xfrm>
          <a:prstGeom prst="rect">
            <a:avLst/>
          </a:prstGeom>
          <a:noFill/>
        </p:spPr>
        <p:txBody>
          <a:bodyPr wrap="none" rtlCol="0">
            <a:spAutoFit/>
          </a:bodyPr>
          <a:lstStyle/>
          <a:p>
            <a:r>
              <a:rPr lang="en-GB">
                <a:solidFill>
                  <a:srgbClr val="17365E"/>
                </a:solidFill>
              </a:rPr>
              <a:t>Yes</a:t>
            </a:r>
          </a:p>
        </p:txBody>
      </p:sp>
      <p:sp>
        <p:nvSpPr>
          <p:cNvPr id="5" name="TextBox 4">
            <a:extLst>
              <a:ext uri="{FF2B5EF4-FFF2-40B4-BE49-F238E27FC236}">
                <a16:creationId xmlns:a16="http://schemas.microsoft.com/office/drawing/2014/main" id="{75766439-D431-0E8A-4271-C4B443E57F8A}"/>
              </a:ext>
            </a:extLst>
          </p:cNvPr>
          <p:cNvSpPr txBox="1"/>
          <p:nvPr/>
        </p:nvSpPr>
        <p:spPr>
          <a:xfrm>
            <a:off x="5943600" y="1463437"/>
            <a:ext cx="455574" cy="369332"/>
          </a:xfrm>
          <a:prstGeom prst="rect">
            <a:avLst/>
          </a:prstGeom>
          <a:noFill/>
        </p:spPr>
        <p:txBody>
          <a:bodyPr wrap="none" rtlCol="0">
            <a:spAutoFit/>
          </a:bodyPr>
          <a:lstStyle/>
          <a:p>
            <a:r>
              <a:rPr lang="en-GB">
                <a:solidFill>
                  <a:srgbClr val="17365E"/>
                </a:solidFill>
              </a:rPr>
              <a:t>No</a:t>
            </a:r>
          </a:p>
        </p:txBody>
      </p:sp>
      <p:cxnSp>
        <p:nvCxnSpPr>
          <p:cNvPr id="7" name="Connector: Elbow 6">
            <a:extLst>
              <a:ext uri="{FF2B5EF4-FFF2-40B4-BE49-F238E27FC236}">
                <a16:creationId xmlns:a16="http://schemas.microsoft.com/office/drawing/2014/main" id="{3F04BBF8-AE7A-DD15-F98E-17C860D0CCC4}"/>
              </a:ext>
            </a:extLst>
          </p:cNvPr>
          <p:cNvCxnSpPr>
            <a:cxnSpLocks/>
            <a:stCxn id="3" idx="2"/>
            <a:endCxn id="5" idx="1"/>
          </p:cNvCxnSpPr>
          <p:nvPr/>
        </p:nvCxnSpPr>
        <p:spPr>
          <a:xfrm rot="16200000" flipH="1">
            <a:off x="4833175" y="537677"/>
            <a:ext cx="434913" cy="178593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Connector: Elbow 8">
            <a:extLst>
              <a:ext uri="{FF2B5EF4-FFF2-40B4-BE49-F238E27FC236}">
                <a16:creationId xmlns:a16="http://schemas.microsoft.com/office/drawing/2014/main" id="{4BA65970-2F54-BBD0-63B7-CD6243B63DAC}"/>
              </a:ext>
            </a:extLst>
          </p:cNvPr>
          <p:cNvCxnSpPr>
            <a:cxnSpLocks/>
            <a:stCxn id="3" idx="2"/>
            <a:endCxn id="4" idx="3"/>
          </p:cNvCxnSpPr>
          <p:nvPr/>
        </p:nvCxnSpPr>
        <p:spPr>
          <a:xfrm rot="5400000">
            <a:off x="2863287" y="348310"/>
            <a:ext cx="429496" cy="215925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8E84A5C-35B8-852C-D41A-5CD1B8286E3A}"/>
              </a:ext>
            </a:extLst>
          </p:cNvPr>
          <p:cNvSpPr txBox="1"/>
          <p:nvPr/>
        </p:nvSpPr>
        <p:spPr>
          <a:xfrm>
            <a:off x="511139" y="2072182"/>
            <a:ext cx="2489015" cy="307777"/>
          </a:xfrm>
          <a:prstGeom prst="rect">
            <a:avLst/>
          </a:prstGeom>
          <a:noFill/>
        </p:spPr>
        <p:txBody>
          <a:bodyPr wrap="none" rtlCol="0">
            <a:spAutoFit/>
          </a:bodyPr>
          <a:lstStyle/>
          <a:p>
            <a:r>
              <a:rPr lang="en-GB" sz="1400">
                <a:solidFill>
                  <a:srgbClr val="17365E"/>
                </a:solidFill>
              </a:rPr>
              <a:t>Is the cost for student expenses</a:t>
            </a:r>
          </a:p>
        </p:txBody>
      </p:sp>
      <p:cxnSp>
        <p:nvCxnSpPr>
          <p:cNvPr id="21" name="Straight Arrow Connector 20">
            <a:extLst>
              <a:ext uri="{FF2B5EF4-FFF2-40B4-BE49-F238E27FC236}">
                <a16:creationId xmlns:a16="http://schemas.microsoft.com/office/drawing/2014/main" id="{8C4830C0-0785-624D-5429-04D4DD6CE2E4}"/>
              </a:ext>
            </a:extLst>
          </p:cNvPr>
          <p:cNvCxnSpPr>
            <a:stCxn id="4" idx="2"/>
            <a:endCxn id="17" idx="0"/>
          </p:cNvCxnSpPr>
          <p:nvPr/>
        </p:nvCxnSpPr>
        <p:spPr>
          <a:xfrm>
            <a:off x="1755647" y="1827352"/>
            <a:ext cx="0" cy="2448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21CDF47D-31F8-683E-A5BB-A0E41007CF14}"/>
              </a:ext>
            </a:extLst>
          </p:cNvPr>
          <p:cNvCxnSpPr>
            <a:cxnSpLocks/>
            <a:stCxn id="17" idx="2"/>
            <a:endCxn id="25" idx="3"/>
          </p:cNvCxnSpPr>
          <p:nvPr/>
        </p:nvCxnSpPr>
        <p:spPr>
          <a:xfrm rot="5400000">
            <a:off x="1235116" y="2243010"/>
            <a:ext cx="383583" cy="65748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CAAF186-7C2C-C6D2-2ECB-93AA63C4B3BD}"/>
              </a:ext>
            </a:extLst>
          </p:cNvPr>
          <p:cNvSpPr txBox="1"/>
          <p:nvPr/>
        </p:nvSpPr>
        <p:spPr>
          <a:xfrm>
            <a:off x="612648" y="2578876"/>
            <a:ext cx="485518" cy="369332"/>
          </a:xfrm>
          <a:prstGeom prst="rect">
            <a:avLst/>
          </a:prstGeom>
          <a:noFill/>
        </p:spPr>
        <p:txBody>
          <a:bodyPr wrap="none" rtlCol="0">
            <a:spAutoFit/>
          </a:bodyPr>
          <a:lstStyle/>
          <a:p>
            <a:r>
              <a:rPr lang="en-GB">
                <a:solidFill>
                  <a:srgbClr val="17365E"/>
                </a:solidFill>
              </a:rPr>
              <a:t>Yes</a:t>
            </a:r>
          </a:p>
        </p:txBody>
      </p:sp>
      <p:cxnSp>
        <p:nvCxnSpPr>
          <p:cNvPr id="29" name="Connector: Elbow 28">
            <a:extLst>
              <a:ext uri="{FF2B5EF4-FFF2-40B4-BE49-F238E27FC236}">
                <a16:creationId xmlns:a16="http://schemas.microsoft.com/office/drawing/2014/main" id="{B10676A0-691D-FA12-7340-F55EB8AE02C2}"/>
              </a:ext>
            </a:extLst>
          </p:cNvPr>
          <p:cNvCxnSpPr>
            <a:cxnSpLocks/>
            <a:stCxn id="17" idx="2"/>
            <a:endCxn id="30" idx="1"/>
          </p:cNvCxnSpPr>
          <p:nvPr/>
        </p:nvCxnSpPr>
        <p:spPr>
          <a:xfrm rot="16200000" flipH="1">
            <a:off x="1857370" y="2278235"/>
            <a:ext cx="383583" cy="58702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4113DC1-B808-C50A-1659-91437D24EBBF}"/>
              </a:ext>
            </a:extLst>
          </p:cNvPr>
          <p:cNvSpPr txBox="1"/>
          <p:nvPr/>
        </p:nvSpPr>
        <p:spPr>
          <a:xfrm>
            <a:off x="2342676" y="2578876"/>
            <a:ext cx="455574" cy="369332"/>
          </a:xfrm>
          <a:prstGeom prst="rect">
            <a:avLst/>
          </a:prstGeom>
          <a:noFill/>
        </p:spPr>
        <p:txBody>
          <a:bodyPr wrap="none" rtlCol="0">
            <a:spAutoFit/>
          </a:bodyPr>
          <a:lstStyle/>
          <a:p>
            <a:r>
              <a:rPr lang="en-GB">
                <a:solidFill>
                  <a:srgbClr val="17365E"/>
                </a:solidFill>
              </a:rPr>
              <a:t>No</a:t>
            </a:r>
          </a:p>
        </p:txBody>
      </p:sp>
      <p:sp>
        <p:nvSpPr>
          <p:cNvPr id="35" name="TextBox 34">
            <a:extLst>
              <a:ext uri="{FF2B5EF4-FFF2-40B4-BE49-F238E27FC236}">
                <a16:creationId xmlns:a16="http://schemas.microsoft.com/office/drawing/2014/main" id="{8B2203E7-A906-6957-7601-094BA62E3B27}"/>
              </a:ext>
            </a:extLst>
          </p:cNvPr>
          <p:cNvSpPr txBox="1"/>
          <p:nvPr/>
        </p:nvSpPr>
        <p:spPr>
          <a:xfrm>
            <a:off x="225266" y="2809454"/>
            <a:ext cx="1260281" cy="338554"/>
          </a:xfrm>
          <a:prstGeom prst="rect">
            <a:avLst/>
          </a:prstGeom>
          <a:noFill/>
        </p:spPr>
        <p:txBody>
          <a:bodyPr wrap="none" rtlCol="0">
            <a:spAutoFit/>
          </a:bodyPr>
          <a:lstStyle/>
          <a:p>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Student </a:t>
            </a:r>
            <a:r>
              <a:rPr lang="en-GB" sz="160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T</a:t>
            </a:r>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&amp;</a:t>
            </a:r>
            <a:r>
              <a:rPr lang="en-GB" sz="160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A</a:t>
            </a:r>
            <a:endParaRPr lang="en-GB"/>
          </a:p>
        </p:txBody>
      </p:sp>
      <p:sp>
        <p:nvSpPr>
          <p:cNvPr id="36" name="TextBox 35">
            <a:extLst>
              <a:ext uri="{FF2B5EF4-FFF2-40B4-BE49-F238E27FC236}">
                <a16:creationId xmlns:a16="http://schemas.microsoft.com/office/drawing/2014/main" id="{F883C948-1071-9B1F-8C9C-EF103FB262D7}"/>
              </a:ext>
            </a:extLst>
          </p:cNvPr>
          <p:cNvSpPr txBox="1"/>
          <p:nvPr/>
        </p:nvSpPr>
        <p:spPr>
          <a:xfrm>
            <a:off x="1658995" y="2809454"/>
            <a:ext cx="1636987" cy="338554"/>
          </a:xfrm>
          <a:prstGeom prst="rect">
            <a:avLst/>
          </a:prstGeom>
          <a:noFill/>
        </p:spPr>
        <p:txBody>
          <a:bodyPr wrap="none" rtlCol="0">
            <a:spAutoFit/>
          </a:bodyPr>
          <a:lstStyle/>
          <a:p>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Post GP teaching</a:t>
            </a:r>
            <a:endParaRPr lang="en-GB" sz="1600">
              <a:solidFill>
                <a:srgbClr val="FF0000"/>
              </a:solidFill>
            </a:endParaRPr>
          </a:p>
        </p:txBody>
      </p:sp>
      <p:sp>
        <p:nvSpPr>
          <p:cNvPr id="37" name="TextBox 36">
            <a:extLst>
              <a:ext uri="{FF2B5EF4-FFF2-40B4-BE49-F238E27FC236}">
                <a16:creationId xmlns:a16="http://schemas.microsoft.com/office/drawing/2014/main" id="{CC2681E5-2C4A-CD46-128D-E3B155362C09}"/>
              </a:ext>
            </a:extLst>
          </p:cNvPr>
          <p:cNvSpPr txBox="1"/>
          <p:nvPr/>
        </p:nvSpPr>
        <p:spPr>
          <a:xfrm>
            <a:off x="4411257" y="2072180"/>
            <a:ext cx="3520259" cy="307777"/>
          </a:xfrm>
          <a:prstGeom prst="rect">
            <a:avLst/>
          </a:prstGeom>
          <a:noFill/>
        </p:spPr>
        <p:txBody>
          <a:bodyPr wrap="none" rtlCol="0">
            <a:spAutoFit/>
          </a:bodyPr>
          <a:lstStyle/>
          <a:p>
            <a:r>
              <a:rPr lang="en-GB" sz="1400">
                <a:solidFill>
                  <a:srgbClr val="17365E"/>
                </a:solidFill>
              </a:rPr>
              <a:t>Is cost recurrent (Permanent funding request)</a:t>
            </a:r>
          </a:p>
        </p:txBody>
      </p:sp>
      <p:cxnSp>
        <p:nvCxnSpPr>
          <p:cNvPr id="39" name="Straight Arrow Connector 38">
            <a:extLst>
              <a:ext uri="{FF2B5EF4-FFF2-40B4-BE49-F238E27FC236}">
                <a16:creationId xmlns:a16="http://schemas.microsoft.com/office/drawing/2014/main" id="{1BD130AD-56C5-6330-6AC8-41CDF61436A1}"/>
              </a:ext>
            </a:extLst>
          </p:cNvPr>
          <p:cNvCxnSpPr>
            <a:stCxn id="5" idx="2"/>
            <a:endCxn id="37" idx="0"/>
          </p:cNvCxnSpPr>
          <p:nvPr/>
        </p:nvCxnSpPr>
        <p:spPr>
          <a:xfrm>
            <a:off x="6171387" y="1832769"/>
            <a:ext cx="0" cy="2394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Connector: Elbow 40">
            <a:extLst>
              <a:ext uri="{FF2B5EF4-FFF2-40B4-BE49-F238E27FC236}">
                <a16:creationId xmlns:a16="http://schemas.microsoft.com/office/drawing/2014/main" id="{3D65806B-7E2D-0474-BA71-9B0CEAE5BFDD}"/>
              </a:ext>
            </a:extLst>
          </p:cNvPr>
          <p:cNvCxnSpPr>
            <a:cxnSpLocks/>
            <a:stCxn id="37" idx="2"/>
            <a:endCxn id="44" idx="3"/>
          </p:cNvCxnSpPr>
          <p:nvPr/>
        </p:nvCxnSpPr>
        <p:spPr>
          <a:xfrm rot="5400000">
            <a:off x="5064321" y="1622965"/>
            <a:ext cx="350075" cy="186405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B8FF59C0-29AA-D4CE-CA23-188109E2FE4F}"/>
              </a:ext>
            </a:extLst>
          </p:cNvPr>
          <p:cNvSpPr txBox="1"/>
          <p:nvPr/>
        </p:nvSpPr>
        <p:spPr>
          <a:xfrm>
            <a:off x="3821811" y="2545366"/>
            <a:ext cx="485518" cy="369332"/>
          </a:xfrm>
          <a:prstGeom prst="rect">
            <a:avLst/>
          </a:prstGeom>
          <a:noFill/>
        </p:spPr>
        <p:txBody>
          <a:bodyPr wrap="none" rtlCol="0">
            <a:spAutoFit/>
          </a:bodyPr>
          <a:lstStyle/>
          <a:p>
            <a:r>
              <a:rPr lang="en-GB">
                <a:solidFill>
                  <a:srgbClr val="17365E"/>
                </a:solidFill>
              </a:rPr>
              <a:t>Yes</a:t>
            </a:r>
          </a:p>
        </p:txBody>
      </p:sp>
      <p:sp>
        <p:nvSpPr>
          <p:cNvPr id="45" name="TextBox 44">
            <a:extLst>
              <a:ext uri="{FF2B5EF4-FFF2-40B4-BE49-F238E27FC236}">
                <a16:creationId xmlns:a16="http://schemas.microsoft.com/office/drawing/2014/main" id="{E5174697-D0EC-A0DC-378B-80F6A6D69055}"/>
              </a:ext>
            </a:extLst>
          </p:cNvPr>
          <p:cNvSpPr txBox="1"/>
          <p:nvPr/>
        </p:nvSpPr>
        <p:spPr>
          <a:xfrm>
            <a:off x="7459731" y="2545366"/>
            <a:ext cx="455574" cy="369332"/>
          </a:xfrm>
          <a:prstGeom prst="rect">
            <a:avLst/>
          </a:prstGeom>
          <a:noFill/>
        </p:spPr>
        <p:txBody>
          <a:bodyPr wrap="none" rtlCol="0">
            <a:spAutoFit/>
          </a:bodyPr>
          <a:lstStyle/>
          <a:p>
            <a:r>
              <a:rPr lang="en-GB">
                <a:solidFill>
                  <a:srgbClr val="17365E"/>
                </a:solidFill>
              </a:rPr>
              <a:t>No</a:t>
            </a:r>
          </a:p>
        </p:txBody>
      </p:sp>
      <p:cxnSp>
        <p:nvCxnSpPr>
          <p:cNvPr id="48" name="Connector: Elbow 47">
            <a:extLst>
              <a:ext uri="{FF2B5EF4-FFF2-40B4-BE49-F238E27FC236}">
                <a16:creationId xmlns:a16="http://schemas.microsoft.com/office/drawing/2014/main" id="{A9B166C7-59F3-F43A-148A-C6B12282F221}"/>
              </a:ext>
            </a:extLst>
          </p:cNvPr>
          <p:cNvCxnSpPr>
            <a:cxnSpLocks/>
            <a:stCxn id="37" idx="2"/>
            <a:endCxn id="45" idx="1"/>
          </p:cNvCxnSpPr>
          <p:nvPr/>
        </p:nvCxnSpPr>
        <p:spPr>
          <a:xfrm rot="16200000" flipH="1">
            <a:off x="6640522" y="1910822"/>
            <a:ext cx="350075" cy="128834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0CC26251-DE49-047F-7756-C6177CD1C2F7}"/>
              </a:ext>
            </a:extLst>
          </p:cNvPr>
          <p:cNvSpPr txBox="1"/>
          <p:nvPr/>
        </p:nvSpPr>
        <p:spPr>
          <a:xfrm>
            <a:off x="3408557" y="3238947"/>
            <a:ext cx="1312026" cy="307777"/>
          </a:xfrm>
          <a:prstGeom prst="rect">
            <a:avLst/>
          </a:prstGeom>
          <a:noFill/>
        </p:spPr>
        <p:txBody>
          <a:bodyPr wrap="none" rtlCol="0">
            <a:spAutoFit/>
          </a:bodyPr>
          <a:lstStyle/>
          <a:p>
            <a:r>
              <a:rPr lang="en-GB" sz="1400">
                <a:solidFill>
                  <a:srgbClr val="17365E"/>
                </a:solidFill>
              </a:rPr>
              <a:t>Is it for a post/s</a:t>
            </a:r>
          </a:p>
        </p:txBody>
      </p:sp>
      <p:cxnSp>
        <p:nvCxnSpPr>
          <p:cNvPr id="52" name="Straight Arrow Connector 51">
            <a:extLst>
              <a:ext uri="{FF2B5EF4-FFF2-40B4-BE49-F238E27FC236}">
                <a16:creationId xmlns:a16="http://schemas.microsoft.com/office/drawing/2014/main" id="{186B6B4C-8551-485B-8824-65BE302CC679}"/>
              </a:ext>
            </a:extLst>
          </p:cNvPr>
          <p:cNvCxnSpPr>
            <a:stCxn id="44" idx="2"/>
            <a:endCxn id="50" idx="0"/>
          </p:cNvCxnSpPr>
          <p:nvPr/>
        </p:nvCxnSpPr>
        <p:spPr>
          <a:xfrm>
            <a:off x="4064570" y="2914698"/>
            <a:ext cx="0" cy="3242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0B483734-3490-45AD-C06C-57BF04C9417A}"/>
              </a:ext>
            </a:extLst>
          </p:cNvPr>
          <p:cNvSpPr txBox="1"/>
          <p:nvPr/>
        </p:nvSpPr>
        <p:spPr>
          <a:xfrm>
            <a:off x="7031505" y="3238947"/>
            <a:ext cx="1312026" cy="307777"/>
          </a:xfrm>
          <a:prstGeom prst="rect">
            <a:avLst/>
          </a:prstGeom>
          <a:noFill/>
        </p:spPr>
        <p:txBody>
          <a:bodyPr wrap="none" rtlCol="0">
            <a:spAutoFit/>
          </a:bodyPr>
          <a:lstStyle/>
          <a:p>
            <a:r>
              <a:rPr lang="en-GB" sz="1400">
                <a:solidFill>
                  <a:srgbClr val="17365E"/>
                </a:solidFill>
              </a:rPr>
              <a:t>Is it for a post/s</a:t>
            </a:r>
          </a:p>
        </p:txBody>
      </p:sp>
      <p:cxnSp>
        <p:nvCxnSpPr>
          <p:cNvPr id="57" name="Straight Arrow Connector 56">
            <a:extLst>
              <a:ext uri="{FF2B5EF4-FFF2-40B4-BE49-F238E27FC236}">
                <a16:creationId xmlns:a16="http://schemas.microsoft.com/office/drawing/2014/main" id="{6D92BAD0-B784-8417-D7EE-BBA43254668A}"/>
              </a:ext>
            </a:extLst>
          </p:cNvPr>
          <p:cNvCxnSpPr>
            <a:stCxn id="45" idx="2"/>
            <a:endCxn id="55" idx="0"/>
          </p:cNvCxnSpPr>
          <p:nvPr/>
        </p:nvCxnSpPr>
        <p:spPr>
          <a:xfrm>
            <a:off x="7687518" y="2914698"/>
            <a:ext cx="0" cy="3242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 name="Connector: Elbow 57">
            <a:extLst>
              <a:ext uri="{FF2B5EF4-FFF2-40B4-BE49-F238E27FC236}">
                <a16:creationId xmlns:a16="http://schemas.microsoft.com/office/drawing/2014/main" id="{EAA20B00-B749-814B-9DA4-49290AA02D2A}"/>
              </a:ext>
            </a:extLst>
          </p:cNvPr>
          <p:cNvCxnSpPr>
            <a:cxnSpLocks/>
            <a:stCxn id="50" idx="2"/>
            <a:endCxn id="59" idx="3"/>
          </p:cNvCxnSpPr>
          <p:nvPr/>
        </p:nvCxnSpPr>
        <p:spPr>
          <a:xfrm rot="5400000">
            <a:off x="3504825" y="3339273"/>
            <a:ext cx="352294" cy="767196"/>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F4FE9285-9150-780E-17F6-4CDFF9F0FB8B}"/>
              </a:ext>
            </a:extLst>
          </p:cNvPr>
          <p:cNvSpPr txBox="1"/>
          <p:nvPr/>
        </p:nvSpPr>
        <p:spPr>
          <a:xfrm>
            <a:off x="2811856" y="3714352"/>
            <a:ext cx="485518" cy="369332"/>
          </a:xfrm>
          <a:prstGeom prst="rect">
            <a:avLst/>
          </a:prstGeom>
          <a:noFill/>
        </p:spPr>
        <p:txBody>
          <a:bodyPr wrap="none" rtlCol="0">
            <a:spAutoFit/>
          </a:bodyPr>
          <a:lstStyle/>
          <a:p>
            <a:r>
              <a:rPr lang="en-GB">
                <a:solidFill>
                  <a:srgbClr val="004280"/>
                </a:solidFill>
              </a:rPr>
              <a:t>Yes</a:t>
            </a:r>
          </a:p>
        </p:txBody>
      </p:sp>
      <p:sp>
        <p:nvSpPr>
          <p:cNvPr id="60" name="TextBox 59">
            <a:extLst>
              <a:ext uri="{FF2B5EF4-FFF2-40B4-BE49-F238E27FC236}">
                <a16:creationId xmlns:a16="http://schemas.microsoft.com/office/drawing/2014/main" id="{B3325014-6B22-C9F4-6D65-5E67BE052F53}"/>
              </a:ext>
            </a:extLst>
          </p:cNvPr>
          <p:cNvSpPr txBox="1"/>
          <p:nvPr/>
        </p:nvSpPr>
        <p:spPr>
          <a:xfrm>
            <a:off x="4749858" y="3714352"/>
            <a:ext cx="455574" cy="369332"/>
          </a:xfrm>
          <a:prstGeom prst="rect">
            <a:avLst/>
          </a:prstGeom>
          <a:noFill/>
        </p:spPr>
        <p:txBody>
          <a:bodyPr wrap="none" rtlCol="0">
            <a:spAutoFit/>
          </a:bodyPr>
          <a:lstStyle/>
          <a:p>
            <a:r>
              <a:rPr lang="en-GB">
                <a:solidFill>
                  <a:srgbClr val="004280"/>
                </a:solidFill>
              </a:rPr>
              <a:t>No</a:t>
            </a:r>
          </a:p>
        </p:txBody>
      </p:sp>
      <p:cxnSp>
        <p:nvCxnSpPr>
          <p:cNvPr id="61" name="Connector: Elbow 60">
            <a:extLst>
              <a:ext uri="{FF2B5EF4-FFF2-40B4-BE49-F238E27FC236}">
                <a16:creationId xmlns:a16="http://schemas.microsoft.com/office/drawing/2014/main" id="{38EBEE5C-A919-FDCA-4E06-A2437D346C29}"/>
              </a:ext>
            </a:extLst>
          </p:cNvPr>
          <p:cNvCxnSpPr>
            <a:cxnSpLocks/>
            <a:stCxn id="50" idx="2"/>
            <a:endCxn id="60" idx="1"/>
          </p:cNvCxnSpPr>
          <p:nvPr/>
        </p:nvCxnSpPr>
        <p:spPr>
          <a:xfrm rot="16200000" flipH="1">
            <a:off x="4231067" y="3380227"/>
            <a:ext cx="352294" cy="68528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 name="Connector: Elbow 61">
            <a:extLst>
              <a:ext uri="{FF2B5EF4-FFF2-40B4-BE49-F238E27FC236}">
                <a16:creationId xmlns:a16="http://schemas.microsoft.com/office/drawing/2014/main" id="{56D28458-6F50-F64D-EE1E-4374D94BD00E}"/>
              </a:ext>
            </a:extLst>
          </p:cNvPr>
          <p:cNvCxnSpPr>
            <a:cxnSpLocks/>
            <a:stCxn id="55" idx="2"/>
            <a:endCxn id="63" idx="3"/>
          </p:cNvCxnSpPr>
          <p:nvPr/>
        </p:nvCxnSpPr>
        <p:spPr>
          <a:xfrm rot="5400000">
            <a:off x="7117508" y="3336818"/>
            <a:ext cx="360104" cy="77991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198DD8A6-764D-D554-9B37-FA4781F6A5D6}"/>
              </a:ext>
            </a:extLst>
          </p:cNvPr>
          <p:cNvSpPr txBox="1"/>
          <p:nvPr/>
        </p:nvSpPr>
        <p:spPr>
          <a:xfrm>
            <a:off x="6422083" y="3722162"/>
            <a:ext cx="485518" cy="369332"/>
          </a:xfrm>
          <a:prstGeom prst="rect">
            <a:avLst/>
          </a:prstGeom>
          <a:noFill/>
        </p:spPr>
        <p:txBody>
          <a:bodyPr wrap="none" rtlCol="0">
            <a:spAutoFit/>
          </a:bodyPr>
          <a:lstStyle/>
          <a:p>
            <a:r>
              <a:rPr lang="en-GB">
                <a:solidFill>
                  <a:srgbClr val="004280"/>
                </a:solidFill>
              </a:rPr>
              <a:t>Yes</a:t>
            </a:r>
          </a:p>
        </p:txBody>
      </p:sp>
      <p:sp>
        <p:nvSpPr>
          <p:cNvPr id="64" name="TextBox 63">
            <a:extLst>
              <a:ext uri="{FF2B5EF4-FFF2-40B4-BE49-F238E27FC236}">
                <a16:creationId xmlns:a16="http://schemas.microsoft.com/office/drawing/2014/main" id="{620A20D9-A642-0DFA-7C5E-ED2BAE54137C}"/>
              </a:ext>
            </a:extLst>
          </p:cNvPr>
          <p:cNvSpPr txBox="1"/>
          <p:nvPr/>
        </p:nvSpPr>
        <p:spPr>
          <a:xfrm>
            <a:off x="8229067" y="3727917"/>
            <a:ext cx="455574" cy="369332"/>
          </a:xfrm>
          <a:prstGeom prst="rect">
            <a:avLst/>
          </a:prstGeom>
          <a:noFill/>
        </p:spPr>
        <p:txBody>
          <a:bodyPr wrap="none" rtlCol="0">
            <a:spAutoFit/>
          </a:bodyPr>
          <a:lstStyle/>
          <a:p>
            <a:r>
              <a:rPr lang="en-GB">
                <a:solidFill>
                  <a:srgbClr val="004280"/>
                </a:solidFill>
              </a:rPr>
              <a:t>No</a:t>
            </a:r>
          </a:p>
        </p:txBody>
      </p:sp>
      <p:cxnSp>
        <p:nvCxnSpPr>
          <p:cNvPr id="65" name="Connector: Elbow 64">
            <a:extLst>
              <a:ext uri="{FF2B5EF4-FFF2-40B4-BE49-F238E27FC236}">
                <a16:creationId xmlns:a16="http://schemas.microsoft.com/office/drawing/2014/main" id="{0441A932-A0D1-C49B-93B6-161294875619}"/>
              </a:ext>
            </a:extLst>
          </p:cNvPr>
          <p:cNvCxnSpPr>
            <a:cxnSpLocks/>
            <a:stCxn id="55" idx="2"/>
            <a:endCxn id="64" idx="1"/>
          </p:cNvCxnSpPr>
          <p:nvPr/>
        </p:nvCxnSpPr>
        <p:spPr>
          <a:xfrm rot="16200000" flipH="1">
            <a:off x="7775363" y="3458878"/>
            <a:ext cx="365859" cy="54154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FA4057FE-CC3D-F490-653B-7E8485DB4B5D}"/>
              </a:ext>
            </a:extLst>
          </p:cNvPr>
          <p:cNvSpPr txBox="1"/>
          <p:nvPr/>
        </p:nvSpPr>
        <p:spPr>
          <a:xfrm>
            <a:off x="5897926" y="4123355"/>
            <a:ext cx="1533832" cy="584775"/>
          </a:xfrm>
          <a:prstGeom prst="rect">
            <a:avLst/>
          </a:prstGeom>
          <a:noFill/>
        </p:spPr>
        <p:txBody>
          <a:bodyPr wrap="square" rtlCol="0">
            <a:spAutoFit/>
          </a:bodyPr>
          <a:lstStyle/>
          <a:p>
            <a:pPr algn="ctr"/>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Post </a:t>
            </a:r>
          </a:p>
          <a:p>
            <a:pPr algn="ctr"/>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non-recurrent</a:t>
            </a:r>
          </a:p>
        </p:txBody>
      </p:sp>
      <p:sp>
        <p:nvSpPr>
          <p:cNvPr id="90" name="TextBox 89">
            <a:extLst>
              <a:ext uri="{FF2B5EF4-FFF2-40B4-BE49-F238E27FC236}">
                <a16:creationId xmlns:a16="http://schemas.microsoft.com/office/drawing/2014/main" id="{ED216B76-6E51-FF88-0A02-3E33FBA1F2B5}"/>
              </a:ext>
            </a:extLst>
          </p:cNvPr>
          <p:cNvSpPr txBox="1"/>
          <p:nvPr/>
        </p:nvSpPr>
        <p:spPr>
          <a:xfrm>
            <a:off x="2374156" y="4066647"/>
            <a:ext cx="1407758" cy="338554"/>
          </a:xfrm>
          <a:prstGeom prst="rect">
            <a:avLst/>
          </a:prstGeom>
          <a:noFill/>
        </p:spPr>
        <p:txBody>
          <a:bodyPr wrap="none" rtlCol="0">
            <a:spAutoFit/>
          </a:bodyPr>
          <a:lstStyle/>
          <a:p>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Post recurrent</a:t>
            </a:r>
          </a:p>
        </p:txBody>
      </p:sp>
      <p:sp>
        <p:nvSpPr>
          <p:cNvPr id="91" name="TextBox 90">
            <a:extLst>
              <a:ext uri="{FF2B5EF4-FFF2-40B4-BE49-F238E27FC236}">
                <a16:creationId xmlns:a16="http://schemas.microsoft.com/office/drawing/2014/main" id="{DA8B2A3C-BBCA-D711-DD0C-B78E74BCA939}"/>
              </a:ext>
            </a:extLst>
          </p:cNvPr>
          <p:cNvSpPr txBox="1"/>
          <p:nvPr/>
        </p:nvSpPr>
        <p:spPr>
          <a:xfrm>
            <a:off x="4293052" y="4055639"/>
            <a:ext cx="1515158" cy="338554"/>
          </a:xfrm>
          <a:prstGeom prst="rect">
            <a:avLst/>
          </a:prstGeom>
          <a:noFill/>
        </p:spPr>
        <p:txBody>
          <a:bodyPr wrap="none" rtlCol="0">
            <a:spAutoFit/>
          </a:bodyPr>
          <a:lstStyle/>
          <a:p>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Other recurrent</a:t>
            </a:r>
          </a:p>
        </p:txBody>
      </p:sp>
      <p:sp>
        <p:nvSpPr>
          <p:cNvPr id="93" name="TextBox 92">
            <a:extLst>
              <a:ext uri="{FF2B5EF4-FFF2-40B4-BE49-F238E27FC236}">
                <a16:creationId xmlns:a16="http://schemas.microsoft.com/office/drawing/2014/main" id="{168D886B-4436-AB6B-B985-1E7CCA340294}"/>
              </a:ext>
            </a:extLst>
          </p:cNvPr>
          <p:cNvSpPr txBox="1"/>
          <p:nvPr/>
        </p:nvSpPr>
        <p:spPr>
          <a:xfrm>
            <a:off x="7748262" y="4066647"/>
            <a:ext cx="1417184" cy="584775"/>
          </a:xfrm>
          <a:prstGeom prst="rect">
            <a:avLst/>
          </a:prstGeom>
          <a:noFill/>
        </p:spPr>
        <p:txBody>
          <a:bodyPr wrap="square">
            <a:spAutoFit/>
          </a:bodyPr>
          <a:lstStyle/>
          <a:p>
            <a:pPr algn="ctr"/>
            <a:r>
              <a:rPr lang="en-GB" sz="1600">
                <a:solidFill>
                  <a:srgbClr val="FF0000"/>
                </a:solidFill>
              </a:rPr>
              <a:t>Other</a:t>
            </a:r>
          </a:p>
          <a:p>
            <a:pPr algn="ctr"/>
            <a:r>
              <a:rPr lang="en-GB" sz="1600">
                <a:solidFill>
                  <a:srgbClr val="FF0000"/>
                </a:solidFill>
              </a:rPr>
              <a:t>non-recurrent </a:t>
            </a:r>
          </a:p>
        </p:txBody>
      </p:sp>
      <p:pic>
        <p:nvPicPr>
          <p:cNvPr id="6" name="Graphic 5" descr="Home with solid fill">
            <a:hlinkClick r:id="rId2" action="ppaction://hlinksldjump"/>
            <a:extLst>
              <a:ext uri="{FF2B5EF4-FFF2-40B4-BE49-F238E27FC236}">
                <a16:creationId xmlns:a16="http://schemas.microsoft.com/office/drawing/2014/main" id="{3C9078DB-729E-DDC6-D98B-04D76E970B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8" name="TextBox 7">
            <a:extLst>
              <a:ext uri="{FF2B5EF4-FFF2-40B4-BE49-F238E27FC236}">
                <a16:creationId xmlns:a16="http://schemas.microsoft.com/office/drawing/2014/main" id="{CFFE455E-7123-6769-CD97-52E448AC434C}"/>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75262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C31D0-D973-473A-0433-84CB59A0CEEB}"/>
              </a:ext>
            </a:extLst>
          </p:cNvPr>
          <p:cNvSpPr>
            <a:spLocks noGrp="1"/>
          </p:cNvSpPr>
          <p:nvPr>
            <p:ph type="body" sz="quarter" idx="10"/>
          </p:nvPr>
        </p:nvSpPr>
        <p:spPr>
          <a:xfrm>
            <a:off x="729607" y="1160838"/>
            <a:ext cx="7684786" cy="3606143"/>
          </a:xfrm>
        </p:spPr>
        <p:txBody>
          <a:bodyPr>
            <a:normAutofit/>
          </a:bodyPr>
          <a:lstStyle/>
          <a:p>
            <a:pPr marL="342900" lvl="0" indent="-342900">
              <a:lnSpc>
                <a:spcPct val="107000"/>
              </a:lnSpc>
              <a:spcAft>
                <a:spcPts val="800"/>
              </a:spcAft>
              <a:buFont typeface="Symbol" panose="05050102010706020507" pitchFamily="18" charset="2"/>
              <a:buChar char=""/>
            </a:pPr>
            <a:r>
              <a:rPr lang="en-GB" sz="1100">
                <a:effectLst/>
                <a:latin typeface="Source Sans Pro" panose="020B0503030403020204" pitchFamily="34" charset="0"/>
                <a:ea typeface="Source Sans Pro" panose="020B0503030403020204" pitchFamily="34" charset="0"/>
                <a:cs typeface="Times New Roman" panose="02020603050405020304" pitchFamily="18" charset="0"/>
              </a:rPr>
              <a:t> </a:t>
            </a:r>
            <a:r>
              <a:rPr lang="en-GB" sz="1200" b="1">
                <a:effectLst/>
                <a:latin typeface="Source Sans Pro" panose="020B0503030403020204" pitchFamily="34" charset="0"/>
                <a:ea typeface="Source Sans Pro" panose="020B0503030403020204" pitchFamily="34" charset="0"/>
                <a:cs typeface="Times New Roman" panose="02020603050405020304" pitchFamily="18" charset="0"/>
              </a:rPr>
              <a:t>In-year cost </a:t>
            </a:r>
            <a:r>
              <a:rPr lang="en-GB" sz="1100">
                <a:effectLst/>
                <a:latin typeface="Source Sans Pro" panose="020B0503030403020204" pitchFamily="34" charset="0"/>
                <a:ea typeface="Source Sans Pro" panose="020B0503030403020204" pitchFamily="34" charset="0"/>
                <a:cs typeface="Times New Roman" panose="02020603050405020304" pitchFamily="18" charset="0"/>
              </a:rPr>
              <a:t>– cost for the current/first NHS financial year i.e. April-March. </a:t>
            </a:r>
          </a:p>
          <a:p>
            <a:pPr marL="0" lvl="0" indent="0">
              <a:lnSpc>
                <a:spcPct val="107000"/>
              </a:lnSpc>
              <a:spcAft>
                <a:spcPts val="800"/>
              </a:spcAft>
              <a:buNone/>
            </a:pPr>
            <a:r>
              <a:rPr lang="en-GB" sz="1050">
                <a:latin typeface="Source Sans Pro" panose="020B0503030403020204" pitchFamily="34" charset="0"/>
                <a:ea typeface="Source Sans Pro" panose="020B0503030403020204" pitchFamily="34" charset="0"/>
                <a:cs typeface="Times New Roman" panose="02020603050405020304" pitchFamily="18" charset="0"/>
              </a:rPr>
              <a:t>	</a:t>
            </a:r>
            <a:r>
              <a:rPr lang="en-GB" sz="105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Recurrent bids </a:t>
            </a:r>
            <a:r>
              <a:rPr lang="en-GB" sz="105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en-GB" sz="1050">
                <a:effectLst/>
                <a:latin typeface="Source Sans Pro" panose="020B0503030403020204" pitchFamily="34" charset="0"/>
                <a:ea typeface="Source Sans Pro" panose="020B0503030403020204" pitchFamily="34" charset="0"/>
                <a:cs typeface="Times New Roman" panose="02020603050405020304" pitchFamily="18" charset="0"/>
              </a:rPr>
              <a:t>- the in-year cost might be lower than the recurrent costs as there will only be part-year spending for the first 	year, </a:t>
            </a:r>
          </a:p>
          <a:p>
            <a:pPr marL="0" lvl="0" indent="0">
              <a:lnSpc>
                <a:spcPct val="107000"/>
              </a:lnSpc>
              <a:spcAft>
                <a:spcPts val="800"/>
              </a:spcAft>
              <a:buNone/>
            </a:pPr>
            <a:r>
              <a:rPr lang="en-GB" sz="1050">
                <a:latin typeface="Source Sans Pro" panose="020B0503030403020204" pitchFamily="34" charset="0"/>
                <a:ea typeface="Source Sans Pro" panose="020B0503030403020204" pitchFamily="34" charset="0"/>
                <a:cs typeface="Times New Roman" panose="02020603050405020304" pitchFamily="18" charset="0"/>
              </a:rPr>
              <a:t>	</a:t>
            </a:r>
            <a:r>
              <a:rPr lang="en-GB" sz="1050">
                <a:effectLst/>
                <a:latin typeface="Source Sans Pro" panose="020B0503030403020204" pitchFamily="34" charset="0"/>
                <a:ea typeface="Source Sans Pro" panose="020B0503030403020204" pitchFamily="34" charset="0"/>
                <a:cs typeface="Times New Roman" panose="02020603050405020304" pitchFamily="18" charset="0"/>
              </a:rPr>
              <a:t>e.g. 1 WTE band 7 clinical skills lead 24/25 only 8 months £48k recurrent amount £72k, £72k will be added to following years 	baseline position.</a:t>
            </a:r>
          </a:p>
          <a:p>
            <a:pPr marL="0" lvl="0" indent="0">
              <a:lnSpc>
                <a:spcPct val="107000"/>
              </a:lnSpc>
              <a:spcAft>
                <a:spcPts val="800"/>
              </a:spcAft>
              <a:buNone/>
            </a:pPr>
            <a:r>
              <a:rPr lang="en-GB" sz="1050">
                <a:latin typeface="Source Sans Pro" panose="020B0503030403020204" pitchFamily="34" charset="0"/>
                <a:ea typeface="Source Sans Pro" panose="020B0503030403020204" pitchFamily="34" charset="0"/>
                <a:cs typeface="Times New Roman" panose="02020603050405020304" pitchFamily="18" charset="0"/>
              </a:rPr>
              <a:t>	</a:t>
            </a:r>
            <a:r>
              <a:rPr lang="en-GB" sz="105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Non-recurrent bid </a:t>
            </a:r>
            <a:r>
              <a:rPr lang="en-GB" sz="1050">
                <a:latin typeface="Source Sans Pro" panose="020B0503030403020204" pitchFamily="34" charset="0"/>
                <a:ea typeface="Source Sans Pro" panose="020B0503030403020204" pitchFamily="34" charset="0"/>
                <a:cs typeface="Times New Roman" panose="02020603050405020304" pitchFamily="18" charset="0"/>
              </a:rPr>
              <a:t>– should reflect the current year costs only</a:t>
            </a:r>
            <a:endParaRPr lang="en-GB" sz="1050">
              <a:effectLst/>
              <a:latin typeface="Source Sans Pro" panose="020B0503030403020204" pitchFamily="34" charset="0"/>
              <a:ea typeface="Source Sans Pro" panose="020B0503030403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b="1">
                <a:latin typeface="Source Sans Pro" panose="020B0503030403020204" pitchFamily="34" charset="0"/>
                <a:ea typeface="Source Sans Pro" panose="020B0503030403020204" pitchFamily="34" charset="0"/>
                <a:cs typeface="Times New Roman" panose="02020603050405020304" pitchFamily="18" charset="0"/>
              </a:rPr>
              <a:t>Future year cost </a:t>
            </a:r>
            <a:r>
              <a:rPr lang="en-GB" sz="1100">
                <a:latin typeface="Source Sans Pro" panose="020B0503030403020204" pitchFamily="34" charset="0"/>
                <a:ea typeface="Source Sans Pro" panose="020B0503030403020204" pitchFamily="34" charset="0"/>
                <a:cs typeface="Times New Roman" panose="02020603050405020304" pitchFamily="18" charset="0"/>
              </a:rPr>
              <a:t>– only available for </a:t>
            </a:r>
            <a:r>
              <a:rPr lang="en-GB" sz="110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non-recurrent bids </a:t>
            </a:r>
            <a:r>
              <a:rPr lang="en-GB" sz="1100">
                <a:solidFill>
                  <a:srgbClr val="17365E"/>
                </a:solidFill>
                <a:latin typeface="Source Sans Pro" panose="020B0503030403020204" pitchFamily="34" charset="0"/>
                <a:ea typeface="Source Sans Pro" panose="020B0503030403020204" pitchFamily="34" charset="0"/>
                <a:cs typeface="Times New Roman" panose="02020603050405020304" pitchFamily="18" charset="0"/>
              </a:rPr>
              <a:t>this allows for multi-year bids to be placed and funding approved</a:t>
            </a:r>
          </a:p>
          <a:p>
            <a:pPr marL="0" lvl="0" indent="0">
              <a:lnSpc>
                <a:spcPct val="107000"/>
              </a:lnSpc>
              <a:spcAft>
                <a:spcPts val="800"/>
              </a:spcAft>
              <a:buNone/>
            </a:pPr>
            <a:r>
              <a:rPr lang="en-GB" sz="1100">
                <a:solidFill>
                  <a:srgbClr val="17365E"/>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en-GB" sz="1050">
                <a:solidFill>
                  <a:srgbClr val="17365E"/>
                </a:solidFill>
                <a:effectLst/>
                <a:latin typeface="Source Sans Pro" panose="020B0503030403020204" pitchFamily="34" charset="0"/>
                <a:ea typeface="Source Sans Pro" panose="020B0503030403020204" pitchFamily="34" charset="0"/>
                <a:cs typeface="Times New Roman" panose="02020603050405020304" pitchFamily="18" charset="0"/>
              </a:rPr>
              <a:t>e.g. accommodation block refurb current year £250k, future year 1 £60k </a:t>
            </a:r>
          </a:p>
          <a:p>
            <a:r>
              <a:rPr lang="en-GB" sz="1200" b="1">
                <a:effectLst/>
                <a:latin typeface="Source Sans Pro" panose="020B0503030403020204" pitchFamily="34" charset="0"/>
                <a:ea typeface="Source Sans Pro" panose="020B0503030403020204" pitchFamily="34" charset="0"/>
                <a:cs typeface="Times New Roman" panose="02020603050405020304" pitchFamily="18" charset="0"/>
              </a:rPr>
              <a:t>Breakdown of costing 250 characters </a:t>
            </a:r>
            <a:r>
              <a:rPr lang="en-GB" sz="1200">
                <a:effectLst/>
                <a:latin typeface="Source Sans Pro" panose="020B0503030403020204" pitchFamily="34" charset="0"/>
                <a:ea typeface="Source Sans Pro" panose="020B0503030403020204" pitchFamily="34" charset="0"/>
                <a:cs typeface="Times New Roman" panose="02020603050405020304" pitchFamily="18" charset="0"/>
              </a:rPr>
              <a:t>– this should detail the spend </a:t>
            </a:r>
            <a:r>
              <a:rPr lang="en-GB" sz="1200" err="1">
                <a:effectLst/>
                <a:latin typeface="Source Sans Pro" panose="020B0503030403020204" pitchFamily="34" charset="0"/>
                <a:ea typeface="Source Sans Pro" panose="020B0503030403020204" pitchFamily="34" charset="0"/>
                <a:cs typeface="Times New Roman" panose="02020603050405020304" pitchFamily="18" charset="0"/>
              </a:rPr>
              <a:t>eg</a:t>
            </a:r>
            <a:r>
              <a:rPr lang="en-GB" sz="1200">
                <a:latin typeface="Source Sans Pro" panose="020B0503030403020204" pitchFamily="34" charset="0"/>
                <a:ea typeface="Source Sans Pro" panose="020B0503030403020204" pitchFamily="34" charset="0"/>
                <a:cs typeface="Times New Roman" panose="02020603050405020304" pitchFamily="18" charset="0"/>
              </a:rPr>
              <a:t> 10 laptops at £1000 </a:t>
            </a:r>
            <a:r>
              <a:rPr lang="en-GB" sz="1200" err="1">
                <a:latin typeface="Source Sans Pro" panose="020B0503030403020204" pitchFamily="34" charset="0"/>
                <a:ea typeface="Source Sans Pro" panose="020B0503030403020204" pitchFamily="34" charset="0"/>
                <a:cs typeface="Times New Roman" panose="02020603050405020304" pitchFamily="18" charset="0"/>
              </a:rPr>
              <a:t>ea</a:t>
            </a:r>
            <a:r>
              <a:rPr lang="en-GB" sz="1200">
                <a:latin typeface="Source Sans Pro" panose="020B0503030403020204" pitchFamily="34" charset="0"/>
                <a:ea typeface="Source Sans Pro" panose="020B0503030403020204" pitchFamily="34" charset="0"/>
                <a:cs typeface="Times New Roman" panose="02020603050405020304" pitchFamily="18" charset="0"/>
              </a:rPr>
              <a:t>, 5 smart screens £10k </a:t>
            </a:r>
            <a:r>
              <a:rPr lang="en-GB" sz="1200" err="1">
                <a:latin typeface="Source Sans Pro" panose="020B0503030403020204" pitchFamily="34" charset="0"/>
                <a:ea typeface="Source Sans Pro" panose="020B0503030403020204" pitchFamily="34" charset="0"/>
                <a:cs typeface="Times New Roman" panose="02020603050405020304" pitchFamily="18" charset="0"/>
              </a:rPr>
              <a:t>ea</a:t>
            </a:r>
            <a:r>
              <a:rPr lang="en-GB" sz="1200">
                <a:latin typeface="Source Sans Pro" panose="020B0503030403020204" pitchFamily="34" charset="0"/>
                <a:ea typeface="Source Sans Pro" panose="020B0503030403020204" pitchFamily="34" charset="0"/>
                <a:cs typeface="Times New Roman" panose="02020603050405020304" pitchFamily="18" charset="0"/>
              </a:rPr>
              <a:t>, </a:t>
            </a:r>
            <a:endParaRPr lang="en-GB" sz="120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GB"/>
          </a:p>
        </p:txBody>
      </p:sp>
      <p:sp>
        <p:nvSpPr>
          <p:cNvPr id="3" name="Text Placeholder 2">
            <a:extLst>
              <a:ext uri="{FF2B5EF4-FFF2-40B4-BE49-F238E27FC236}">
                <a16:creationId xmlns:a16="http://schemas.microsoft.com/office/drawing/2014/main" id="{440ACD1B-3DBD-9A0B-87D6-E85BF414C1AB}"/>
              </a:ext>
            </a:extLst>
          </p:cNvPr>
          <p:cNvSpPr>
            <a:spLocks noGrp="1"/>
          </p:cNvSpPr>
          <p:nvPr>
            <p:ph type="body" sz="quarter" idx="11"/>
          </p:nvPr>
        </p:nvSpPr>
        <p:spPr/>
        <p:txBody>
          <a:bodyPr>
            <a:normAutofit fontScale="92500" lnSpcReduction="20000"/>
          </a:bodyPr>
          <a:lstStyle/>
          <a:p>
            <a:r>
              <a:rPr lang="en-GB"/>
              <a:t>Information for Bids</a:t>
            </a:r>
          </a:p>
        </p:txBody>
      </p:sp>
      <p:pic>
        <p:nvPicPr>
          <p:cNvPr id="4" name="Graphic 3" descr="Home with solid fill">
            <a:hlinkClick r:id="rId2" action="ppaction://hlinksldjump"/>
            <a:extLst>
              <a:ext uri="{FF2B5EF4-FFF2-40B4-BE49-F238E27FC236}">
                <a16:creationId xmlns:a16="http://schemas.microsoft.com/office/drawing/2014/main" id="{F90D778B-7E95-16F3-77A6-6FE8E4F804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5C291B83-F172-BA2C-B171-CE6A22646FD3}"/>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98640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body" sz="quarter" idx="10"/>
          </p:nvPr>
        </p:nvSpPr>
        <p:spPr>
          <a:xfrm>
            <a:off x="432389" y="1337062"/>
            <a:ext cx="8279221" cy="1234688"/>
          </a:xfrm>
        </p:spPr>
        <p:txBody>
          <a:bodyPr>
            <a:normAutofit/>
          </a:bodyPr>
          <a:lstStyle/>
          <a:p>
            <a:pPr marL="0" indent="0" algn="ctr">
              <a:buNone/>
            </a:pPr>
            <a:r>
              <a:rPr lang="en-GB" sz="7200" b="1"/>
              <a:t>Edit Bid</a:t>
            </a:r>
          </a:p>
        </p:txBody>
      </p:sp>
      <p:sp>
        <p:nvSpPr>
          <p:cNvPr id="3" name="TextBox 2">
            <a:extLst>
              <a:ext uri="{FF2B5EF4-FFF2-40B4-BE49-F238E27FC236}">
                <a16:creationId xmlns:a16="http://schemas.microsoft.com/office/drawing/2014/main" id="{5CCAD825-F128-58D3-73FE-A538FF98F4D7}"/>
              </a:ext>
            </a:extLst>
          </p:cNvPr>
          <p:cNvSpPr txBox="1"/>
          <p:nvPr/>
        </p:nvSpPr>
        <p:spPr>
          <a:xfrm>
            <a:off x="3132814" y="2571750"/>
            <a:ext cx="3648602" cy="1200329"/>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Health Board user</a:t>
            </a:r>
          </a:p>
          <a:p>
            <a:pPr marL="285750" indent="-285750">
              <a:buFontTx/>
              <a:buChar char="-"/>
            </a:pPr>
            <a:r>
              <a:rPr lang="en-GB" sz="2400">
                <a:effectLst/>
                <a:latin typeface="Source Sans Pro" panose="020B0503030403020204" pitchFamily="34" charset="0"/>
                <a:ea typeface="MS Mincho" panose="02020609040205080304" pitchFamily="49" charset="-128"/>
                <a:cs typeface="Times New Roman" panose="02020603050405020304" pitchFamily="18" charset="0"/>
              </a:rPr>
              <a:t>Regional Co-ordinator</a:t>
            </a:r>
          </a:p>
        </p:txBody>
      </p:sp>
      <p:pic>
        <p:nvPicPr>
          <p:cNvPr id="4" name="Graphic 3" descr="Home with solid fill">
            <a:hlinkClick r:id="rId2" action="ppaction://hlinksldjump"/>
            <a:extLst>
              <a:ext uri="{FF2B5EF4-FFF2-40B4-BE49-F238E27FC236}">
                <a16:creationId xmlns:a16="http://schemas.microsoft.com/office/drawing/2014/main" id="{C1CAD46C-AA39-D1F2-B830-DFA0FDF370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5DE83669-7CF8-929F-F2E3-CE364AC40F6F}"/>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88938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Edit Bid</a:t>
            </a:r>
          </a:p>
        </p:txBody>
      </p:sp>
      <p:sp>
        <p:nvSpPr>
          <p:cNvPr id="10" name="TextBox 9">
            <a:extLst>
              <a:ext uri="{FF2B5EF4-FFF2-40B4-BE49-F238E27FC236}">
                <a16:creationId xmlns:a16="http://schemas.microsoft.com/office/drawing/2014/main" id="{C899767E-5709-7950-DBF9-49437C597AA4}"/>
              </a:ext>
            </a:extLst>
          </p:cNvPr>
          <p:cNvSpPr txBox="1"/>
          <p:nvPr/>
        </p:nvSpPr>
        <p:spPr>
          <a:xfrm>
            <a:off x="228313" y="866321"/>
            <a:ext cx="8776350" cy="830997"/>
          </a:xfrm>
          <a:prstGeom prst="rect">
            <a:avLst/>
          </a:prstGeom>
          <a:noFill/>
        </p:spPr>
        <p:txBody>
          <a:bodyPr wrap="square">
            <a:spAutoFit/>
          </a:bodyPr>
          <a:lstStyle/>
          <a:p>
            <a:r>
              <a:rPr lang="en-GB" sz="2400"/>
              <a:t>Bids with a status of Draft can be edited by selecting Edit from the Actions dropdown in the bid summary table.</a:t>
            </a:r>
          </a:p>
        </p:txBody>
      </p:sp>
      <p:pic>
        <p:nvPicPr>
          <p:cNvPr id="4" name="Picture 3">
            <a:extLst>
              <a:ext uri="{FF2B5EF4-FFF2-40B4-BE49-F238E27FC236}">
                <a16:creationId xmlns:a16="http://schemas.microsoft.com/office/drawing/2014/main" id="{3C72CFDD-262B-D4BA-990F-6B77E864306C}"/>
              </a:ext>
            </a:extLst>
          </p:cNvPr>
          <p:cNvPicPr>
            <a:picLocks noChangeAspect="1"/>
          </p:cNvPicPr>
          <p:nvPr/>
        </p:nvPicPr>
        <p:blipFill>
          <a:blip r:embed="rId2"/>
          <a:stretch>
            <a:fillRect/>
          </a:stretch>
        </p:blipFill>
        <p:spPr>
          <a:xfrm>
            <a:off x="949138" y="2251473"/>
            <a:ext cx="7245722" cy="2121009"/>
          </a:xfrm>
          <a:prstGeom prst="rect">
            <a:avLst/>
          </a:prstGeom>
        </p:spPr>
      </p:pic>
      <p:sp>
        <p:nvSpPr>
          <p:cNvPr id="5" name="Rectangle 4">
            <a:extLst>
              <a:ext uri="{FF2B5EF4-FFF2-40B4-BE49-F238E27FC236}">
                <a16:creationId xmlns:a16="http://schemas.microsoft.com/office/drawing/2014/main" id="{5B80E08A-6B2A-B6BC-F38A-C743697B2AEB}"/>
              </a:ext>
            </a:extLst>
          </p:cNvPr>
          <p:cNvSpPr/>
          <p:nvPr/>
        </p:nvSpPr>
        <p:spPr>
          <a:xfrm>
            <a:off x="6714309" y="3425191"/>
            <a:ext cx="1088570" cy="85198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48392DF8-551B-2F81-B51B-D3E2939CC0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B9D77C5E-4D07-A614-7268-37DE7DA8D5F1}"/>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69219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Edit Bid</a:t>
            </a:r>
          </a:p>
        </p:txBody>
      </p:sp>
      <p:sp>
        <p:nvSpPr>
          <p:cNvPr id="10" name="TextBox 9">
            <a:extLst>
              <a:ext uri="{FF2B5EF4-FFF2-40B4-BE49-F238E27FC236}">
                <a16:creationId xmlns:a16="http://schemas.microsoft.com/office/drawing/2014/main" id="{C899767E-5709-7950-DBF9-49437C597AA4}"/>
              </a:ext>
            </a:extLst>
          </p:cNvPr>
          <p:cNvSpPr txBox="1"/>
          <p:nvPr/>
        </p:nvSpPr>
        <p:spPr>
          <a:xfrm>
            <a:off x="3082834" y="928926"/>
            <a:ext cx="2272937" cy="3970318"/>
          </a:xfrm>
          <a:prstGeom prst="rect">
            <a:avLst/>
          </a:prstGeom>
          <a:noFill/>
        </p:spPr>
        <p:txBody>
          <a:bodyPr wrap="square">
            <a:spAutoFit/>
          </a:bodyPr>
          <a:lstStyle/>
          <a:p>
            <a:r>
              <a:rPr lang="en-GB"/>
              <a:t>The user will then be able to update or add details as required, going through the same process as creating a bid i.e. Project details page, costing page, then summary.</a:t>
            </a:r>
          </a:p>
          <a:p>
            <a:endParaRPr lang="en-GB"/>
          </a:p>
          <a:p>
            <a:r>
              <a:rPr lang="en-GB"/>
              <a:t>From the summary page, they can submit the bid or save it as a draft again.</a:t>
            </a:r>
          </a:p>
        </p:txBody>
      </p:sp>
      <p:pic>
        <p:nvPicPr>
          <p:cNvPr id="6" name="Picture 5">
            <a:extLst>
              <a:ext uri="{FF2B5EF4-FFF2-40B4-BE49-F238E27FC236}">
                <a16:creationId xmlns:a16="http://schemas.microsoft.com/office/drawing/2014/main" id="{8CEF7513-DA11-EBF7-3979-39880542D311}"/>
              </a:ext>
            </a:extLst>
          </p:cNvPr>
          <p:cNvPicPr>
            <a:picLocks noChangeAspect="1"/>
          </p:cNvPicPr>
          <p:nvPr/>
        </p:nvPicPr>
        <p:blipFill>
          <a:blip r:embed="rId2"/>
          <a:stretch>
            <a:fillRect/>
          </a:stretch>
        </p:blipFill>
        <p:spPr>
          <a:xfrm>
            <a:off x="485639" y="636283"/>
            <a:ext cx="2471014" cy="4254668"/>
          </a:xfrm>
          <a:prstGeom prst="rect">
            <a:avLst/>
          </a:prstGeom>
        </p:spPr>
      </p:pic>
      <p:pic>
        <p:nvPicPr>
          <p:cNvPr id="8" name="Picture 7">
            <a:extLst>
              <a:ext uri="{FF2B5EF4-FFF2-40B4-BE49-F238E27FC236}">
                <a16:creationId xmlns:a16="http://schemas.microsoft.com/office/drawing/2014/main" id="{C6BC2D20-E3BE-A7FF-8CCE-B26C51D56D03}"/>
              </a:ext>
            </a:extLst>
          </p:cNvPr>
          <p:cNvPicPr>
            <a:picLocks noChangeAspect="1"/>
          </p:cNvPicPr>
          <p:nvPr/>
        </p:nvPicPr>
        <p:blipFill>
          <a:blip r:embed="rId3"/>
          <a:stretch>
            <a:fillRect/>
          </a:stretch>
        </p:blipFill>
        <p:spPr>
          <a:xfrm>
            <a:off x="5531512" y="992777"/>
            <a:ext cx="3138606" cy="3868265"/>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A679E489-F1AC-3CB4-6339-339364365A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6C4D0C4F-9D10-80FB-CE69-B79C621953E8}"/>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00973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body" sz="quarter" idx="10"/>
          </p:nvPr>
        </p:nvSpPr>
        <p:spPr>
          <a:xfrm>
            <a:off x="432389" y="1337062"/>
            <a:ext cx="8279221" cy="1234688"/>
          </a:xfrm>
        </p:spPr>
        <p:txBody>
          <a:bodyPr>
            <a:normAutofit/>
          </a:bodyPr>
          <a:lstStyle/>
          <a:p>
            <a:pPr marL="0" indent="0" algn="ctr">
              <a:buNone/>
            </a:pPr>
            <a:r>
              <a:rPr lang="en-GB" sz="7200" b="1"/>
              <a:t>Withdraw Bid</a:t>
            </a:r>
          </a:p>
        </p:txBody>
      </p:sp>
      <p:sp>
        <p:nvSpPr>
          <p:cNvPr id="3" name="TextBox 2">
            <a:extLst>
              <a:ext uri="{FF2B5EF4-FFF2-40B4-BE49-F238E27FC236}">
                <a16:creationId xmlns:a16="http://schemas.microsoft.com/office/drawing/2014/main" id="{5CCAD825-F128-58D3-73FE-A538FF98F4D7}"/>
              </a:ext>
            </a:extLst>
          </p:cNvPr>
          <p:cNvSpPr txBox="1"/>
          <p:nvPr/>
        </p:nvSpPr>
        <p:spPr>
          <a:xfrm>
            <a:off x="1916206" y="2571750"/>
            <a:ext cx="5365376" cy="1200329"/>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Health Board user – </a:t>
            </a:r>
            <a:r>
              <a:rPr lang="en-GB" sz="1200">
                <a:latin typeface="Source Sans Pro" panose="020B0503030403020204" pitchFamily="34" charset="0"/>
                <a:ea typeface="MS Mincho" panose="02020609040205080304" pitchFamily="49" charset="-128"/>
                <a:cs typeface="Times New Roman" panose="02020603050405020304" pitchFamily="18" charset="0"/>
              </a:rPr>
              <a:t>submitted status only</a:t>
            </a:r>
          </a:p>
          <a:p>
            <a:pPr marL="285750" indent="-285750">
              <a:buFontTx/>
              <a:buChar char="-"/>
            </a:pPr>
            <a:r>
              <a:rPr lang="en-GB" sz="2400">
                <a:effectLst/>
                <a:latin typeface="Source Sans Pro" panose="020B0503030403020204" pitchFamily="34" charset="0"/>
                <a:ea typeface="MS Mincho" panose="02020609040205080304" pitchFamily="49" charset="-128"/>
                <a:cs typeface="Times New Roman" panose="02020603050405020304" pitchFamily="18" charset="0"/>
              </a:rPr>
              <a:t>Regional Co-ordinator</a:t>
            </a:r>
          </a:p>
        </p:txBody>
      </p:sp>
      <p:pic>
        <p:nvPicPr>
          <p:cNvPr id="4" name="Graphic 3" descr="Home with solid fill">
            <a:hlinkClick r:id="rId2" action="ppaction://hlinksldjump"/>
            <a:extLst>
              <a:ext uri="{FF2B5EF4-FFF2-40B4-BE49-F238E27FC236}">
                <a16:creationId xmlns:a16="http://schemas.microsoft.com/office/drawing/2014/main" id="{843394C9-EC91-7868-DC53-D886BAAA31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E806A2F5-4873-8ACD-16C4-4498D2B64295}"/>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74491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Withdraw Bid</a:t>
            </a:r>
          </a:p>
        </p:txBody>
      </p:sp>
      <p:sp>
        <p:nvSpPr>
          <p:cNvPr id="5" name="TextBox 4">
            <a:extLst>
              <a:ext uri="{FF2B5EF4-FFF2-40B4-BE49-F238E27FC236}">
                <a16:creationId xmlns:a16="http://schemas.microsoft.com/office/drawing/2014/main" id="{7E468E07-6D09-A7A5-4AF7-901D2A4B44FE}"/>
              </a:ext>
            </a:extLst>
          </p:cNvPr>
          <p:cNvSpPr txBox="1"/>
          <p:nvPr/>
        </p:nvSpPr>
        <p:spPr>
          <a:xfrm>
            <a:off x="139147" y="911880"/>
            <a:ext cx="8865705" cy="646331"/>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Bids with a status of Draft can be withdrawn via the Edit option of the Actions dropdown in the bid summary table:</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2" name="Picture 1">
            <a:extLst>
              <a:ext uri="{FF2B5EF4-FFF2-40B4-BE49-F238E27FC236}">
                <a16:creationId xmlns:a16="http://schemas.microsoft.com/office/drawing/2014/main" id="{4384483F-339D-468D-E83D-A3155E816698}"/>
              </a:ext>
            </a:extLst>
          </p:cNvPr>
          <p:cNvPicPr>
            <a:picLocks noChangeAspect="1"/>
          </p:cNvPicPr>
          <p:nvPr/>
        </p:nvPicPr>
        <p:blipFill>
          <a:blip r:embed="rId2"/>
          <a:stretch>
            <a:fillRect/>
          </a:stretch>
        </p:blipFill>
        <p:spPr>
          <a:xfrm>
            <a:off x="949138" y="2251473"/>
            <a:ext cx="7245722" cy="2121009"/>
          </a:xfrm>
          <a:prstGeom prst="rect">
            <a:avLst/>
          </a:prstGeom>
        </p:spPr>
      </p:pic>
      <p:sp>
        <p:nvSpPr>
          <p:cNvPr id="4" name="Rectangle 3">
            <a:extLst>
              <a:ext uri="{FF2B5EF4-FFF2-40B4-BE49-F238E27FC236}">
                <a16:creationId xmlns:a16="http://schemas.microsoft.com/office/drawing/2014/main" id="{8BE0C701-89A7-D9AC-6EDC-D21A90A8946E}"/>
              </a:ext>
            </a:extLst>
          </p:cNvPr>
          <p:cNvSpPr/>
          <p:nvPr/>
        </p:nvSpPr>
        <p:spPr>
          <a:xfrm>
            <a:off x="6714309" y="3425191"/>
            <a:ext cx="1088570" cy="85198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Graphic 5" descr="Home with solid fill">
            <a:hlinkClick r:id="rId3" action="ppaction://hlinksldjump"/>
            <a:extLst>
              <a:ext uri="{FF2B5EF4-FFF2-40B4-BE49-F238E27FC236}">
                <a16:creationId xmlns:a16="http://schemas.microsoft.com/office/drawing/2014/main" id="{59395BE7-1098-4E13-4AF3-E012BD9994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7" name="TextBox 6">
            <a:extLst>
              <a:ext uri="{FF2B5EF4-FFF2-40B4-BE49-F238E27FC236}">
                <a16:creationId xmlns:a16="http://schemas.microsoft.com/office/drawing/2014/main" id="{42981543-3AB7-5FF6-B38E-92620C1DBB53}"/>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3221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5998" y="427527"/>
            <a:ext cx="8832001" cy="519113"/>
          </a:xfrm>
        </p:spPr>
        <p:txBody>
          <a:bodyPr>
            <a:normAutofit fontScale="92500" lnSpcReduction="20000"/>
          </a:bodyPr>
          <a:lstStyle/>
          <a:p>
            <a:pPr algn="ctr"/>
            <a:r>
              <a:rPr lang="en-US" b="1"/>
              <a:t>Accessing Medical ACT APP</a:t>
            </a:r>
          </a:p>
        </p:txBody>
      </p:sp>
      <p:pic>
        <p:nvPicPr>
          <p:cNvPr id="7" name="Picture 6">
            <a:extLst>
              <a:ext uri="{FF2B5EF4-FFF2-40B4-BE49-F238E27FC236}">
                <a16:creationId xmlns:a16="http://schemas.microsoft.com/office/drawing/2014/main" id="{14B57312-4B42-8CB1-FD92-D9C7138807D3}"/>
              </a:ext>
            </a:extLst>
          </p:cNvPr>
          <p:cNvPicPr>
            <a:picLocks noChangeAspect="1"/>
          </p:cNvPicPr>
          <p:nvPr/>
        </p:nvPicPr>
        <p:blipFill>
          <a:blip r:embed="rId2"/>
          <a:stretch>
            <a:fillRect/>
          </a:stretch>
        </p:blipFill>
        <p:spPr>
          <a:xfrm>
            <a:off x="2132461" y="2379714"/>
            <a:ext cx="4879077" cy="2519251"/>
          </a:xfrm>
          <a:prstGeom prst="rect">
            <a:avLst/>
          </a:prstGeom>
        </p:spPr>
      </p:pic>
      <p:sp>
        <p:nvSpPr>
          <p:cNvPr id="8" name="Rectangle 7">
            <a:extLst>
              <a:ext uri="{FF2B5EF4-FFF2-40B4-BE49-F238E27FC236}">
                <a16:creationId xmlns:a16="http://schemas.microsoft.com/office/drawing/2014/main" id="{435A21EE-0030-ECFD-8662-62D39B2E3E85}"/>
              </a:ext>
            </a:extLst>
          </p:cNvPr>
          <p:cNvSpPr/>
          <p:nvPr/>
        </p:nvSpPr>
        <p:spPr>
          <a:xfrm>
            <a:off x="2132462" y="4380245"/>
            <a:ext cx="1580798" cy="40643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Rectangle 9">
            <a:extLst>
              <a:ext uri="{FF2B5EF4-FFF2-40B4-BE49-F238E27FC236}">
                <a16:creationId xmlns:a16="http://schemas.microsoft.com/office/drawing/2014/main" id="{0371767E-788C-9B38-0335-27B41C4D101A}"/>
              </a:ext>
            </a:extLst>
          </p:cNvPr>
          <p:cNvSpPr/>
          <p:nvPr/>
        </p:nvSpPr>
        <p:spPr>
          <a:xfrm>
            <a:off x="5597718" y="2379714"/>
            <a:ext cx="1359361" cy="39632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TextBox 11">
            <a:extLst>
              <a:ext uri="{FF2B5EF4-FFF2-40B4-BE49-F238E27FC236}">
                <a16:creationId xmlns:a16="http://schemas.microsoft.com/office/drawing/2014/main" id="{55CA2ACA-5514-B6E4-929B-E75B1D84A930}"/>
              </a:ext>
            </a:extLst>
          </p:cNvPr>
          <p:cNvSpPr txBox="1"/>
          <p:nvPr/>
        </p:nvSpPr>
        <p:spPr>
          <a:xfrm>
            <a:off x="97314" y="998611"/>
            <a:ext cx="8832001" cy="1169551"/>
          </a:xfrm>
          <a:prstGeom prst="rect">
            <a:avLst/>
          </a:prstGeom>
          <a:noFill/>
        </p:spPr>
        <p:txBody>
          <a:bodyPr wrap="square">
            <a:spAutoFit/>
          </a:bodyPr>
          <a:lstStyle/>
          <a:p>
            <a:r>
              <a:rPr lang="en-GB" sz="1400">
                <a:effectLst/>
                <a:latin typeface="Source Sans Pro" panose="020B0503030403020204" pitchFamily="34" charset="0"/>
                <a:ea typeface="MS Mincho" panose="02020609040205080304" pitchFamily="49" charset="-128"/>
                <a:cs typeface="Times New Roman" panose="02020603050405020304" pitchFamily="18" charset="0"/>
              </a:rPr>
              <a:t>Users should access their </a:t>
            </a:r>
            <a:r>
              <a:rPr lang="en-GB" sz="1400" err="1">
                <a:effectLst/>
                <a:latin typeface="Source Sans Pro" panose="020B0503030403020204" pitchFamily="34" charset="0"/>
                <a:ea typeface="MS Mincho" panose="02020609040205080304" pitchFamily="49" charset="-128"/>
                <a:cs typeface="Times New Roman" panose="02020603050405020304" pitchFamily="18" charset="0"/>
              </a:rPr>
              <a:t>Turas</a:t>
            </a:r>
            <a:r>
              <a:rPr lang="en-GB" sz="1400">
                <a:effectLst/>
                <a:latin typeface="Source Sans Pro" panose="020B0503030403020204" pitchFamily="34" charset="0"/>
                <a:ea typeface="MS Mincho" panose="02020609040205080304" pitchFamily="49" charset="-128"/>
                <a:cs typeface="Times New Roman" panose="02020603050405020304" pitchFamily="18" charset="0"/>
              </a:rPr>
              <a:t> Dashboard (</a:t>
            </a:r>
            <a:r>
              <a:rPr lang="en-GB" sz="1400" u="sng">
                <a:solidFill>
                  <a:srgbClr val="0000FF"/>
                </a:solidFill>
                <a:effectLst/>
                <a:latin typeface="Source Sans Pro" panose="020B0503030403020204" pitchFamily="34" charset="0"/>
                <a:ea typeface="MS Mincho" panose="02020609040205080304" pitchFamily="49" charset="-128"/>
                <a:cs typeface="Times New Roman" panose="02020603050405020304" pitchFamily="18" charset="0"/>
                <a:hlinkClick r:id="rId3"/>
              </a:rPr>
              <a:t>https://turasdashboard.nes.nhs.scot/</a:t>
            </a:r>
            <a:r>
              <a:rPr lang="en-GB" sz="1400">
                <a:effectLst/>
                <a:latin typeface="Source Sans Pro" panose="020B0503030403020204" pitchFamily="34" charset="0"/>
                <a:ea typeface="MS Mincho" panose="02020609040205080304" pitchFamily="49" charset="-128"/>
                <a:cs typeface="Times New Roman" panose="02020603050405020304" pitchFamily="18" charset="0"/>
              </a:rPr>
              <a:t>) using the same login details as they use for other </a:t>
            </a:r>
            <a:r>
              <a:rPr lang="en-GB" sz="1400" err="1">
                <a:effectLst/>
                <a:latin typeface="Source Sans Pro" panose="020B0503030403020204" pitchFamily="34" charset="0"/>
                <a:ea typeface="MS Mincho" panose="02020609040205080304" pitchFamily="49" charset="-128"/>
                <a:cs typeface="Times New Roman" panose="02020603050405020304" pitchFamily="18" charset="0"/>
              </a:rPr>
              <a:t>Turas</a:t>
            </a:r>
            <a:r>
              <a:rPr lang="en-GB" sz="1400">
                <a:effectLst/>
                <a:latin typeface="Source Sans Pro" panose="020B0503030403020204" pitchFamily="34" charset="0"/>
                <a:ea typeface="MS Mincho" panose="02020609040205080304" pitchFamily="49" charset="-128"/>
                <a:cs typeface="Times New Roman" panose="02020603050405020304" pitchFamily="18" charset="0"/>
              </a:rPr>
              <a:t> applications i.e. </a:t>
            </a:r>
            <a:r>
              <a:rPr lang="en-GB" sz="1400" err="1">
                <a:effectLst/>
                <a:latin typeface="Source Sans Pro" panose="020B0503030403020204" pitchFamily="34" charset="0"/>
                <a:ea typeface="MS Mincho" panose="02020609040205080304" pitchFamily="49" charset="-128"/>
                <a:cs typeface="Times New Roman" panose="02020603050405020304" pitchFamily="18" charset="0"/>
              </a:rPr>
              <a:t>Turas</a:t>
            </a:r>
            <a:r>
              <a:rPr lang="en-GB" sz="1400">
                <a:effectLst/>
                <a:latin typeface="Source Sans Pro" panose="020B0503030403020204" pitchFamily="34" charset="0"/>
                <a:ea typeface="MS Mincho" panose="02020609040205080304" pitchFamily="49" charset="-128"/>
                <a:cs typeface="Times New Roman" panose="02020603050405020304" pitchFamily="18" charset="0"/>
              </a:rPr>
              <a:t> Learn.</a:t>
            </a:r>
          </a:p>
          <a:p>
            <a:r>
              <a:rPr lang="en-GB" sz="1400">
                <a:effectLst/>
                <a:latin typeface="Source Sans Pro" panose="020B0503030403020204" pitchFamily="34" charset="0"/>
                <a:ea typeface="MS Mincho" panose="02020609040205080304" pitchFamily="49" charset="-128"/>
                <a:cs typeface="Times New Roman" panose="02020603050405020304" pitchFamily="18" charset="0"/>
              </a:rPr>
              <a:t> </a:t>
            </a:r>
          </a:p>
          <a:p>
            <a:r>
              <a:rPr lang="en-GB" sz="1400">
                <a:effectLst/>
                <a:latin typeface="Source Sans Pro" panose="020B0503030403020204" pitchFamily="34" charset="0"/>
                <a:ea typeface="MS Mincho" panose="02020609040205080304" pitchFamily="49" charset="-128"/>
                <a:cs typeface="Times New Roman" panose="02020603050405020304" pitchFamily="18" charset="0"/>
              </a:rPr>
              <a:t>ACT can be accessed via the Applications dropdown or the ACT tile under “My tools and apps”.</a:t>
            </a:r>
            <a:r>
              <a:rPr lang="en-GB" sz="1400">
                <a:latin typeface="Source Sans Pro" panose="020B0503030403020204" pitchFamily="34" charset="0"/>
                <a:ea typeface="MS Mincho" panose="02020609040205080304" pitchFamily="49" charset="-128"/>
                <a:cs typeface="Times New Roman" panose="02020603050405020304" pitchFamily="18" charset="0"/>
              </a:rPr>
              <a:t> If this is not visible, please contact </a:t>
            </a:r>
            <a:r>
              <a:rPr lang="en-GB" sz="1400" err="1">
                <a:latin typeface="Source Sans Pro" panose="020B0503030403020204" pitchFamily="34" charset="0"/>
                <a:ea typeface="MS Mincho" panose="02020609040205080304" pitchFamily="49" charset="-128"/>
                <a:cs typeface="Times New Roman" panose="02020603050405020304" pitchFamily="18" charset="0"/>
              </a:rPr>
              <a:t>nes.medicalact@nhs.scot</a:t>
            </a:r>
            <a:r>
              <a:rPr lang="en-GB" sz="1400">
                <a:latin typeface="Source Sans Pro" panose="020B0503030403020204" pitchFamily="34" charset="0"/>
                <a:ea typeface="MS Mincho" panose="02020609040205080304" pitchFamily="49" charset="-128"/>
                <a:cs typeface="Times New Roman" panose="02020603050405020304" pitchFamily="18" charset="0"/>
              </a:rPr>
              <a:t> and a NES Admin will add you as a user.</a:t>
            </a:r>
            <a:endParaRPr lang="en-GB" sz="1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5" name="Graphic 4" descr="Home with solid fill">
            <a:hlinkClick r:id="rId4" action="ppaction://hlinksldjump"/>
            <a:extLst>
              <a:ext uri="{FF2B5EF4-FFF2-40B4-BE49-F238E27FC236}">
                <a16:creationId xmlns:a16="http://schemas.microsoft.com/office/drawing/2014/main" id="{6F4430C9-7AB4-4C7F-00A3-14EDD937A6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6" name="TextBox 5">
            <a:hlinkClick r:id="rId4" action="ppaction://hlinksldjump"/>
            <a:extLst>
              <a:ext uri="{FF2B5EF4-FFF2-40B4-BE49-F238E27FC236}">
                <a16:creationId xmlns:a16="http://schemas.microsoft.com/office/drawing/2014/main" id="{5BF737AF-6658-1C7F-951E-0210B1CEA6C1}"/>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rPr>
              <a:t>Contents Page</a:t>
            </a:r>
          </a:p>
        </p:txBody>
      </p:sp>
    </p:spTree>
    <p:extLst>
      <p:ext uri="{BB962C8B-B14F-4D97-AF65-F5344CB8AC3E}">
        <p14:creationId xmlns:p14="http://schemas.microsoft.com/office/powerpoint/2010/main" val="3084656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Withdraw Bid</a:t>
            </a:r>
          </a:p>
        </p:txBody>
      </p:sp>
      <p:sp>
        <p:nvSpPr>
          <p:cNvPr id="10" name="TextBox 9">
            <a:extLst>
              <a:ext uri="{FF2B5EF4-FFF2-40B4-BE49-F238E27FC236}">
                <a16:creationId xmlns:a16="http://schemas.microsoft.com/office/drawing/2014/main" id="{C899767E-5709-7950-DBF9-49437C597AA4}"/>
              </a:ext>
            </a:extLst>
          </p:cNvPr>
          <p:cNvSpPr txBox="1"/>
          <p:nvPr/>
        </p:nvSpPr>
        <p:spPr>
          <a:xfrm>
            <a:off x="119189" y="746145"/>
            <a:ext cx="8905619" cy="584775"/>
          </a:xfrm>
          <a:prstGeom prst="rect">
            <a:avLst/>
          </a:prstGeom>
          <a:noFill/>
        </p:spPr>
        <p:txBody>
          <a:bodyPr wrap="square">
            <a:spAutoFit/>
          </a:bodyPr>
          <a:lstStyle/>
          <a:p>
            <a:r>
              <a:rPr lang="en-GB" sz="16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user is taken to the draft bid form. They can check the details to ensure the correct form is being withdrawn</a:t>
            </a:r>
            <a:r>
              <a:rPr lang="en-GB" sz="16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 and can select “Withdraw bid” at the bottom of the form.</a:t>
            </a:r>
            <a:endParaRPr lang="en-GB" sz="1600"/>
          </a:p>
        </p:txBody>
      </p:sp>
      <p:pic>
        <p:nvPicPr>
          <p:cNvPr id="4" name="Picture 3">
            <a:extLst>
              <a:ext uri="{FF2B5EF4-FFF2-40B4-BE49-F238E27FC236}">
                <a16:creationId xmlns:a16="http://schemas.microsoft.com/office/drawing/2014/main" id="{F23F8202-2A08-F67C-3982-DB93A27B655C}"/>
              </a:ext>
            </a:extLst>
          </p:cNvPr>
          <p:cNvPicPr>
            <a:picLocks noChangeAspect="1"/>
          </p:cNvPicPr>
          <p:nvPr/>
        </p:nvPicPr>
        <p:blipFill>
          <a:blip r:embed="rId2"/>
          <a:stretch>
            <a:fillRect/>
          </a:stretch>
        </p:blipFill>
        <p:spPr>
          <a:xfrm>
            <a:off x="5730021" y="2306065"/>
            <a:ext cx="3202872" cy="1256885"/>
          </a:xfrm>
          <a:prstGeom prst="rect">
            <a:avLst/>
          </a:prstGeom>
        </p:spPr>
      </p:pic>
      <p:sp>
        <p:nvSpPr>
          <p:cNvPr id="7" name="TextBox 6">
            <a:extLst>
              <a:ext uri="{FF2B5EF4-FFF2-40B4-BE49-F238E27FC236}">
                <a16:creationId xmlns:a16="http://schemas.microsoft.com/office/drawing/2014/main" id="{4CB1BA02-CF14-7270-6919-AA597CB323D4}"/>
              </a:ext>
            </a:extLst>
          </p:cNvPr>
          <p:cNvSpPr txBox="1"/>
          <p:nvPr/>
        </p:nvSpPr>
        <p:spPr>
          <a:xfrm>
            <a:off x="6194618" y="3696673"/>
            <a:ext cx="2278126" cy="830997"/>
          </a:xfrm>
          <a:prstGeom prst="rect">
            <a:avLst/>
          </a:prstGeom>
          <a:noFill/>
        </p:spPr>
        <p:txBody>
          <a:bodyPr wrap="square">
            <a:spAutoFit/>
          </a:bodyPr>
          <a:lstStyle/>
          <a:p>
            <a:r>
              <a:rPr lang="en-GB" sz="16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 modal will request confirmation for the bid to be withdrawn.</a:t>
            </a:r>
            <a:endParaRPr lang="en-GB" sz="1600"/>
          </a:p>
        </p:txBody>
      </p:sp>
      <p:pic>
        <p:nvPicPr>
          <p:cNvPr id="6" name="Picture 5">
            <a:extLst>
              <a:ext uri="{FF2B5EF4-FFF2-40B4-BE49-F238E27FC236}">
                <a16:creationId xmlns:a16="http://schemas.microsoft.com/office/drawing/2014/main" id="{11E9CD09-5028-A0A7-D0A2-F4AF03B56F8E}"/>
              </a:ext>
            </a:extLst>
          </p:cNvPr>
          <p:cNvPicPr>
            <a:picLocks noChangeAspect="1"/>
          </p:cNvPicPr>
          <p:nvPr/>
        </p:nvPicPr>
        <p:blipFill>
          <a:blip r:embed="rId3"/>
          <a:stretch>
            <a:fillRect/>
          </a:stretch>
        </p:blipFill>
        <p:spPr>
          <a:xfrm>
            <a:off x="211107" y="1451488"/>
            <a:ext cx="5098312" cy="3415060"/>
          </a:xfrm>
          <a:prstGeom prst="rect">
            <a:avLst/>
          </a:prstGeom>
        </p:spPr>
      </p:pic>
      <p:sp>
        <p:nvSpPr>
          <p:cNvPr id="9" name="Rectangle 8">
            <a:extLst>
              <a:ext uri="{FF2B5EF4-FFF2-40B4-BE49-F238E27FC236}">
                <a16:creationId xmlns:a16="http://schemas.microsoft.com/office/drawing/2014/main" id="{B46823F8-9C55-FF55-70EF-092F7FDE7BFE}"/>
              </a:ext>
            </a:extLst>
          </p:cNvPr>
          <p:cNvSpPr/>
          <p:nvPr/>
        </p:nvSpPr>
        <p:spPr>
          <a:xfrm>
            <a:off x="3174696" y="4288831"/>
            <a:ext cx="978450" cy="40130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4" action="ppaction://hlinksldjump"/>
            <a:extLst>
              <a:ext uri="{FF2B5EF4-FFF2-40B4-BE49-F238E27FC236}">
                <a16:creationId xmlns:a16="http://schemas.microsoft.com/office/drawing/2014/main" id="{54880F2A-6C5D-F523-C379-CD87BF4EC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87B97D0A-63CC-F0BB-AE30-67B5B0D6B0D7}"/>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28929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Withdraw Bid</a:t>
            </a:r>
          </a:p>
        </p:txBody>
      </p:sp>
      <p:sp>
        <p:nvSpPr>
          <p:cNvPr id="10" name="TextBox 9">
            <a:extLst>
              <a:ext uri="{FF2B5EF4-FFF2-40B4-BE49-F238E27FC236}">
                <a16:creationId xmlns:a16="http://schemas.microsoft.com/office/drawing/2014/main" id="{C899767E-5709-7950-DBF9-49437C597AA4}"/>
              </a:ext>
            </a:extLst>
          </p:cNvPr>
          <p:cNvSpPr txBox="1"/>
          <p:nvPr/>
        </p:nvSpPr>
        <p:spPr>
          <a:xfrm>
            <a:off x="4679277" y="844886"/>
            <a:ext cx="4341309" cy="3970318"/>
          </a:xfrm>
          <a:prstGeom prst="rect">
            <a:avLst/>
          </a:prstGeom>
          <a:noFill/>
        </p:spPr>
        <p:txBody>
          <a:bodyPr wrap="square">
            <a:spAutoFit/>
          </a:bodyPr>
          <a:lstStyle/>
          <a:p>
            <a:r>
              <a:rPr lang="en-GB" sz="2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user will be taken back to the ACT landing page where a green alert will confirm withdrawal of the bid.</a:t>
            </a:r>
          </a:p>
          <a:p>
            <a:endParaRPr lang="en-GB" sz="2800">
              <a:solidFill>
                <a:srgbClr val="000000"/>
              </a:solidFill>
              <a:latin typeface="Source Sans Pro" panose="020B0503030403020204" pitchFamily="34" charset="0"/>
              <a:ea typeface="MS Mincho" panose="02020609040205080304" pitchFamily="49" charset="-128"/>
              <a:cs typeface="Times New Roman" panose="02020603050405020304" pitchFamily="18" charset="0"/>
            </a:endParaRPr>
          </a:p>
          <a:p>
            <a:r>
              <a:rPr lang="en-GB" sz="28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The status of the bid will update to Withdrawn in the bid summary table.</a:t>
            </a:r>
            <a:endParaRPr lang="en-GB" sz="2800"/>
          </a:p>
        </p:txBody>
      </p:sp>
      <p:pic>
        <p:nvPicPr>
          <p:cNvPr id="6" name="Picture 5">
            <a:extLst>
              <a:ext uri="{FF2B5EF4-FFF2-40B4-BE49-F238E27FC236}">
                <a16:creationId xmlns:a16="http://schemas.microsoft.com/office/drawing/2014/main" id="{8C6D0810-2510-C28C-DA65-993350A7FD27}"/>
              </a:ext>
            </a:extLst>
          </p:cNvPr>
          <p:cNvPicPr>
            <a:picLocks noChangeAspect="1"/>
          </p:cNvPicPr>
          <p:nvPr/>
        </p:nvPicPr>
        <p:blipFill>
          <a:blip r:embed="rId2"/>
          <a:stretch>
            <a:fillRect/>
          </a:stretch>
        </p:blipFill>
        <p:spPr>
          <a:xfrm>
            <a:off x="338357" y="671209"/>
            <a:ext cx="4126368" cy="4263285"/>
          </a:xfrm>
          <a:prstGeom prst="rect">
            <a:avLst/>
          </a:prstGeom>
        </p:spPr>
      </p:pic>
      <p:sp>
        <p:nvSpPr>
          <p:cNvPr id="9" name="Rectangle 8">
            <a:extLst>
              <a:ext uri="{FF2B5EF4-FFF2-40B4-BE49-F238E27FC236}">
                <a16:creationId xmlns:a16="http://schemas.microsoft.com/office/drawing/2014/main" id="{FDEA7767-E973-4023-0A83-D542C2EC52DE}"/>
              </a:ext>
            </a:extLst>
          </p:cNvPr>
          <p:cNvSpPr/>
          <p:nvPr/>
        </p:nvSpPr>
        <p:spPr>
          <a:xfrm>
            <a:off x="338356" y="671210"/>
            <a:ext cx="4126367" cy="321568"/>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10">
            <a:extLst>
              <a:ext uri="{FF2B5EF4-FFF2-40B4-BE49-F238E27FC236}">
                <a16:creationId xmlns:a16="http://schemas.microsoft.com/office/drawing/2014/main" id="{28CFC967-B89F-7FD7-92DC-26A1EE4664D3}"/>
              </a:ext>
            </a:extLst>
          </p:cNvPr>
          <p:cNvSpPr/>
          <p:nvPr/>
        </p:nvSpPr>
        <p:spPr>
          <a:xfrm>
            <a:off x="338357" y="4659086"/>
            <a:ext cx="3676294" cy="23919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C9FF0061-49AC-3611-D41C-7847CE21D1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2B37B23F-5DA4-AC38-39C3-4EDBDEAEA369}"/>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30349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body" sz="quarter" idx="10"/>
          </p:nvPr>
        </p:nvSpPr>
        <p:spPr>
          <a:xfrm>
            <a:off x="432389" y="1337062"/>
            <a:ext cx="8279221" cy="1234688"/>
          </a:xfrm>
        </p:spPr>
        <p:txBody>
          <a:bodyPr>
            <a:normAutofit fontScale="85000" lnSpcReduction="10000"/>
          </a:bodyPr>
          <a:lstStyle/>
          <a:p>
            <a:pPr marL="0" indent="0" algn="ctr">
              <a:buNone/>
            </a:pPr>
            <a:r>
              <a:rPr lang="en-GB" sz="7200" b="1"/>
              <a:t>Download Filtered Bids</a:t>
            </a:r>
          </a:p>
        </p:txBody>
      </p:sp>
      <p:sp>
        <p:nvSpPr>
          <p:cNvPr id="3" name="TextBox 2">
            <a:extLst>
              <a:ext uri="{FF2B5EF4-FFF2-40B4-BE49-F238E27FC236}">
                <a16:creationId xmlns:a16="http://schemas.microsoft.com/office/drawing/2014/main" id="{5CCAD825-F128-58D3-73FE-A538FF98F4D7}"/>
              </a:ext>
            </a:extLst>
          </p:cNvPr>
          <p:cNvSpPr txBox="1"/>
          <p:nvPr/>
        </p:nvSpPr>
        <p:spPr>
          <a:xfrm>
            <a:off x="3132814" y="2571750"/>
            <a:ext cx="3648602" cy="830997"/>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All</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Graphic 3" descr="Home with solid fill">
            <a:hlinkClick r:id="rId2" action="ppaction://hlinksldjump"/>
            <a:extLst>
              <a:ext uri="{FF2B5EF4-FFF2-40B4-BE49-F238E27FC236}">
                <a16:creationId xmlns:a16="http://schemas.microsoft.com/office/drawing/2014/main" id="{D6B230C1-5106-929B-6CC4-D7C8298B4B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E59515B1-DF88-9A19-1974-AD08FCB0E907}"/>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31134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Download Filtered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8955" y="844886"/>
            <a:ext cx="8891632" cy="1384995"/>
          </a:xfrm>
          <a:prstGeom prst="rect">
            <a:avLst/>
          </a:prstGeom>
          <a:noFill/>
        </p:spPr>
        <p:txBody>
          <a:bodyPr wrap="square">
            <a:spAutoFit/>
          </a:bodyPr>
          <a:lstStyle/>
          <a:p>
            <a:r>
              <a:rPr lang="en-GB" sz="2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Details of bids in the summary table can be downloaded in an .xlsx file by using the “Download filtered bids” button below the summary table.</a:t>
            </a:r>
            <a:endParaRPr lang="en-GB" sz="2800"/>
          </a:p>
        </p:txBody>
      </p:sp>
      <p:pic>
        <p:nvPicPr>
          <p:cNvPr id="4" name="Picture 3">
            <a:extLst>
              <a:ext uri="{FF2B5EF4-FFF2-40B4-BE49-F238E27FC236}">
                <a16:creationId xmlns:a16="http://schemas.microsoft.com/office/drawing/2014/main" id="{BD5E28AE-879D-3DD4-577A-971279F86AC8}"/>
              </a:ext>
            </a:extLst>
          </p:cNvPr>
          <p:cNvPicPr>
            <a:picLocks noChangeAspect="1"/>
          </p:cNvPicPr>
          <p:nvPr/>
        </p:nvPicPr>
        <p:blipFill>
          <a:blip r:embed="rId2"/>
          <a:stretch>
            <a:fillRect/>
          </a:stretch>
        </p:blipFill>
        <p:spPr>
          <a:xfrm>
            <a:off x="885634" y="2390471"/>
            <a:ext cx="7372729" cy="2273417"/>
          </a:xfrm>
          <a:prstGeom prst="rect">
            <a:avLst/>
          </a:prstGeom>
        </p:spPr>
      </p:pic>
      <p:sp>
        <p:nvSpPr>
          <p:cNvPr id="5" name="Rectangle 4">
            <a:extLst>
              <a:ext uri="{FF2B5EF4-FFF2-40B4-BE49-F238E27FC236}">
                <a16:creationId xmlns:a16="http://schemas.microsoft.com/office/drawing/2014/main" id="{836FEBD6-A59D-59EC-69A4-0261AD7C9454}"/>
              </a:ext>
            </a:extLst>
          </p:cNvPr>
          <p:cNvSpPr/>
          <p:nvPr/>
        </p:nvSpPr>
        <p:spPr>
          <a:xfrm>
            <a:off x="1030019" y="4231194"/>
            <a:ext cx="1660427" cy="38183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513555DB-0260-2A17-71AD-02374CC648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D5F88A4A-A3AE-20F4-ED3F-E125E3C0877C}"/>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96962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Download Filtered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731333"/>
            <a:ext cx="8891632" cy="1754326"/>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The status and search options can be used to filter what is shown in the bid summary table. The download option will then only download the bids which are currently appearing in the summary table.</a:t>
            </a:r>
          </a:p>
          <a:p>
            <a:endPar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endParaRPr>
          </a:p>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For example, if you choose to show only withdrawn bids (via the Status dropdown), selecting to download filtered bids will only download those with the Withdrawn status.</a:t>
            </a:r>
            <a:endParaRPr lang="en-GB"/>
          </a:p>
        </p:txBody>
      </p:sp>
      <p:pic>
        <p:nvPicPr>
          <p:cNvPr id="6" name="Picture 5">
            <a:extLst>
              <a:ext uri="{FF2B5EF4-FFF2-40B4-BE49-F238E27FC236}">
                <a16:creationId xmlns:a16="http://schemas.microsoft.com/office/drawing/2014/main" id="{61FEBD19-A8BC-8FA5-AF8D-1B17D9742279}"/>
              </a:ext>
            </a:extLst>
          </p:cNvPr>
          <p:cNvPicPr>
            <a:picLocks noChangeAspect="1"/>
          </p:cNvPicPr>
          <p:nvPr/>
        </p:nvPicPr>
        <p:blipFill>
          <a:blip r:embed="rId2"/>
          <a:stretch>
            <a:fillRect/>
          </a:stretch>
        </p:blipFill>
        <p:spPr>
          <a:xfrm>
            <a:off x="2198872" y="2599212"/>
            <a:ext cx="4746253" cy="2303329"/>
          </a:xfrm>
          <a:prstGeom prst="rect">
            <a:avLst/>
          </a:prstGeom>
        </p:spPr>
      </p:pic>
      <p:sp>
        <p:nvSpPr>
          <p:cNvPr id="7" name="Rectangle 6">
            <a:extLst>
              <a:ext uri="{FF2B5EF4-FFF2-40B4-BE49-F238E27FC236}">
                <a16:creationId xmlns:a16="http://schemas.microsoft.com/office/drawing/2014/main" id="{E9B9045D-E97F-3088-0203-D8566C28CF22}"/>
              </a:ext>
            </a:extLst>
          </p:cNvPr>
          <p:cNvSpPr/>
          <p:nvPr/>
        </p:nvSpPr>
        <p:spPr>
          <a:xfrm>
            <a:off x="2198872" y="2616994"/>
            <a:ext cx="1660427" cy="42503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7">
            <a:extLst>
              <a:ext uri="{FF2B5EF4-FFF2-40B4-BE49-F238E27FC236}">
                <a16:creationId xmlns:a16="http://schemas.microsoft.com/office/drawing/2014/main" id="{EBCDCD5A-060A-29BC-28F0-FDEE7088C7FA}"/>
              </a:ext>
            </a:extLst>
          </p:cNvPr>
          <p:cNvSpPr/>
          <p:nvPr/>
        </p:nvSpPr>
        <p:spPr>
          <a:xfrm>
            <a:off x="4900706" y="3369039"/>
            <a:ext cx="921411" cy="736796"/>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1FC73371-EC1A-9C22-535C-E854E69AE9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8BDC10EE-866D-0942-877C-306D6DA93A6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43120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Download Filtered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851320"/>
            <a:ext cx="8891632" cy="2308324"/>
          </a:xfrm>
          <a:prstGeom prst="rect">
            <a:avLst/>
          </a:prstGeom>
          <a:noFill/>
        </p:spPr>
        <p:txBody>
          <a:bodyPr wrap="square">
            <a:spAutoFit/>
          </a:bodyPr>
          <a:lstStyle/>
          <a:p>
            <a:r>
              <a:rPr lang="en-GB" sz="24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The downloaded Microsoft.xlsx file has two tabs:</a:t>
            </a:r>
          </a:p>
          <a:p>
            <a:pPr marL="285750" indent="-285750">
              <a:buFontTx/>
              <a:buChar char="-"/>
            </a:pPr>
            <a:r>
              <a:rPr lang="en-GB" sz="24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Results – which displays details relating to each bid</a:t>
            </a:r>
          </a:p>
          <a:p>
            <a:pPr marL="285750" indent="-285750">
              <a:buFontTx/>
              <a:buChar char="-"/>
            </a:pPr>
            <a:r>
              <a:rPr lang="en-GB" sz="24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Info – which displays details about who downloaded the bid, when they downloaded it, the total number of records for the Health Board, and the number of filtered records included in the download.</a:t>
            </a:r>
            <a:endParaRPr lang="en-GB" sz="2400"/>
          </a:p>
        </p:txBody>
      </p:sp>
      <p:pic>
        <p:nvPicPr>
          <p:cNvPr id="5" name="Picture 4">
            <a:extLst>
              <a:ext uri="{FF2B5EF4-FFF2-40B4-BE49-F238E27FC236}">
                <a16:creationId xmlns:a16="http://schemas.microsoft.com/office/drawing/2014/main" id="{E8007FBF-7093-63C9-A812-3FC4C6D55C9C}"/>
              </a:ext>
            </a:extLst>
          </p:cNvPr>
          <p:cNvPicPr>
            <a:picLocks noChangeAspect="1"/>
          </p:cNvPicPr>
          <p:nvPr/>
        </p:nvPicPr>
        <p:blipFill>
          <a:blip r:embed="rId2"/>
          <a:stretch>
            <a:fillRect/>
          </a:stretch>
        </p:blipFill>
        <p:spPr>
          <a:xfrm>
            <a:off x="4508239" y="3241657"/>
            <a:ext cx="2855348" cy="1576070"/>
          </a:xfrm>
          <a:prstGeom prst="rect">
            <a:avLst/>
          </a:prstGeom>
        </p:spPr>
      </p:pic>
      <p:sp>
        <p:nvSpPr>
          <p:cNvPr id="6" name="TextBox 5">
            <a:extLst>
              <a:ext uri="{FF2B5EF4-FFF2-40B4-BE49-F238E27FC236}">
                <a16:creationId xmlns:a16="http://schemas.microsoft.com/office/drawing/2014/main" id="{07B9D87E-56D1-A2B5-C1F5-4CD9DC1ABB06}"/>
              </a:ext>
            </a:extLst>
          </p:cNvPr>
          <p:cNvSpPr txBox="1"/>
          <p:nvPr/>
        </p:nvSpPr>
        <p:spPr>
          <a:xfrm>
            <a:off x="1148280" y="3773402"/>
            <a:ext cx="2747581" cy="369332"/>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Example of Info tab view:</a:t>
            </a:r>
            <a:endParaRPr lang="en-GB"/>
          </a:p>
        </p:txBody>
      </p:sp>
      <p:pic>
        <p:nvPicPr>
          <p:cNvPr id="2" name="Graphic 1" descr="Home with solid fill">
            <a:hlinkClick r:id="rId3" action="ppaction://hlinksldjump"/>
            <a:extLst>
              <a:ext uri="{FF2B5EF4-FFF2-40B4-BE49-F238E27FC236}">
                <a16:creationId xmlns:a16="http://schemas.microsoft.com/office/drawing/2014/main" id="{FD4AB8F5-6D39-C2F8-B58C-8B28D50995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A576C453-3EE4-CFC7-5DD8-FA8B452A02C4}"/>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86113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Download Filtered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731333"/>
            <a:ext cx="8891632" cy="1384995"/>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Example of Results tab view.</a:t>
            </a:r>
          </a:p>
          <a:p>
            <a:endPar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endParaRPr>
          </a:p>
          <a:p>
            <a:r>
              <a:rPr lang="en-GB" sz="16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For the Bid ID column, each bid is hyperlinked. Clicking on the Bid ID will take the user to the View page of the specific bid so the user can see it in more detail. If the spreadsheet is shared with others they will need to be a Medical ACT AP user to view the hyperlinked information.</a:t>
            </a:r>
            <a:endParaRPr lang="en-GB" sz="1600"/>
          </a:p>
        </p:txBody>
      </p:sp>
      <p:pic>
        <p:nvPicPr>
          <p:cNvPr id="12" name="Picture 11">
            <a:extLst>
              <a:ext uri="{FF2B5EF4-FFF2-40B4-BE49-F238E27FC236}">
                <a16:creationId xmlns:a16="http://schemas.microsoft.com/office/drawing/2014/main" id="{BE53BC0C-93F6-1462-1FA3-8251C521C783}"/>
              </a:ext>
            </a:extLst>
          </p:cNvPr>
          <p:cNvPicPr>
            <a:picLocks noChangeAspect="1"/>
          </p:cNvPicPr>
          <p:nvPr/>
        </p:nvPicPr>
        <p:blipFill>
          <a:blip r:embed="rId2"/>
          <a:stretch>
            <a:fillRect/>
          </a:stretch>
        </p:blipFill>
        <p:spPr>
          <a:xfrm>
            <a:off x="463339" y="2190237"/>
            <a:ext cx="8217322" cy="1263715"/>
          </a:xfrm>
          <a:prstGeom prst="rect">
            <a:avLst/>
          </a:prstGeom>
        </p:spPr>
      </p:pic>
      <p:pic>
        <p:nvPicPr>
          <p:cNvPr id="14" name="Picture 13">
            <a:extLst>
              <a:ext uri="{FF2B5EF4-FFF2-40B4-BE49-F238E27FC236}">
                <a16:creationId xmlns:a16="http://schemas.microsoft.com/office/drawing/2014/main" id="{303A4032-BEBB-7C40-F995-F368F4FCDDA7}"/>
              </a:ext>
            </a:extLst>
          </p:cNvPr>
          <p:cNvPicPr>
            <a:picLocks noChangeAspect="1"/>
          </p:cNvPicPr>
          <p:nvPr/>
        </p:nvPicPr>
        <p:blipFill>
          <a:blip r:embed="rId3"/>
          <a:stretch>
            <a:fillRect/>
          </a:stretch>
        </p:blipFill>
        <p:spPr>
          <a:xfrm>
            <a:off x="701476" y="3554012"/>
            <a:ext cx="7741048" cy="1263715"/>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69C22B26-9C68-DA4E-7936-D28684D5CA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BB64EB26-BA44-9CA1-A92E-50B6E2B7DB4C}"/>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3354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body" sz="quarter" idx="10"/>
          </p:nvPr>
        </p:nvSpPr>
        <p:spPr>
          <a:xfrm>
            <a:off x="432389" y="1337062"/>
            <a:ext cx="8279221" cy="2106977"/>
          </a:xfrm>
        </p:spPr>
        <p:txBody>
          <a:bodyPr vert="horz" lIns="91440" tIns="45720" rIns="91440" bIns="45720" rtlCol="0" anchor="t">
            <a:normAutofit fontScale="92500" lnSpcReduction="10000"/>
          </a:bodyPr>
          <a:lstStyle/>
          <a:p>
            <a:pPr marL="0" indent="0" algn="ctr">
              <a:buNone/>
            </a:pPr>
            <a:r>
              <a:rPr lang="en-GB" sz="7200" b="1"/>
              <a:t>Download Individual Bids</a:t>
            </a:r>
          </a:p>
        </p:txBody>
      </p:sp>
      <p:sp>
        <p:nvSpPr>
          <p:cNvPr id="3" name="TextBox 2">
            <a:extLst>
              <a:ext uri="{FF2B5EF4-FFF2-40B4-BE49-F238E27FC236}">
                <a16:creationId xmlns:a16="http://schemas.microsoft.com/office/drawing/2014/main" id="{5CCAD825-F128-58D3-73FE-A538FF98F4D7}"/>
              </a:ext>
            </a:extLst>
          </p:cNvPr>
          <p:cNvSpPr txBox="1"/>
          <p:nvPr/>
        </p:nvSpPr>
        <p:spPr>
          <a:xfrm>
            <a:off x="3018514" y="3299661"/>
            <a:ext cx="3648602" cy="830997"/>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All</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Graphic 3" descr="Home with solid fill">
            <a:hlinkClick r:id="rId2" action="ppaction://hlinksldjump"/>
            <a:extLst>
              <a:ext uri="{FF2B5EF4-FFF2-40B4-BE49-F238E27FC236}">
                <a16:creationId xmlns:a16="http://schemas.microsoft.com/office/drawing/2014/main" id="{0AE8FC36-3EA7-F082-0997-AE6F8627B5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FCE07312-1213-6B18-4FEB-670A47EF3D1A}"/>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07744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vert="horz" lIns="91440" tIns="45720" rIns="91440" bIns="45720" rtlCol="0" anchor="t">
            <a:normAutofit/>
          </a:bodyPr>
          <a:lstStyle/>
          <a:p>
            <a:pPr algn="ctr"/>
            <a:r>
              <a:rPr lang="en-US" sz="2000" b="1"/>
              <a:t>Download Individual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731333"/>
            <a:ext cx="8891632" cy="646331"/>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Users can save individual bids as a PDF by using the View option from the Actions dropdown of the bid summary table:</a:t>
            </a:r>
            <a:endParaRPr lang="en-GB"/>
          </a:p>
        </p:txBody>
      </p:sp>
      <p:pic>
        <p:nvPicPr>
          <p:cNvPr id="4" name="Picture 3">
            <a:extLst>
              <a:ext uri="{FF2B5EF4-FFF2-40B4-BE49-F238E27FC236}">
                <a16:creationId xmlns:a16="http://schemas.microsoft.com/office/drawing/2014/main" id="{3B8FCB1E-AD96-FCE1-7C34-4D298AE73B19}"/>
              </a:ext>
            </a:extLst>
          </p:cNvPr>
          <p:cNvPicPr>
            <a:picLocks noChangeAspect="1"/>
          </p:cNvPicPr>
          <p:nvPr/>
        </p:nvPicPr>
        <p:blipFill>
          <a:blip r:embed="rId2"/>
          <a:stretch>
            <a:fillRect/>
          </a:stretch>
        </p:blipFill>
        <p:spPr>
          <a:xfrm>
            <a:off x="968188" y="1480182"/>
            <a:ext cx="7207620" cy="3245017"/>
          </a:xfrm>
          <a:prstGeom prst="rect">
            <a:avLst/>
          </a:prstGeom>
        </p:spPr>
      </p:pic>
      <p:sp>
        <p:nvSpPr>
          <p:cNvPr id="5" name="Rectangle 4">
            <a:extLst>
              <a:ext uri="{FF2B5EF4-FFF2-40B4-BE49-F238E27FC236}">
                <a16:creationId xmlns:a16="http://schemas.microsoft.com/office/drawing/2014/main" id="{3B731D6C-1CAF-B3F8-0171-71A1B8275C1A}"/>
              </a:ext>
            </a:extLst>
          </p:cNvPr>
          <p:cNvSpPr/>
          <p:nvPr/>
        </p:nvSpPr>
        <p:spPr>
          <a:xfrm>
            <a:off x="6878648" y="3380330"/>
            <a:ext cx="1180992" cy="629188"/>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0DA321D4-C6B5-ADFD-F9E3-59BB1BF1FA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4D544E33-B97D-AF96-A23C-35BB5ED77611}"/>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8598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vert="horz" lIns="91440" tIns="45720" rIns="91440" bIns="45720" rtlCol="0" anchor="t">
            <a:normAutofit/>
          </a:bodyPr>
          <a:lstStyle/>
          <a:p>
            <a:pPr algn="ctr"/>
            <a:r>
              <a:rPr lang="en-US" sz="2000" b="1"/>
              <a:t>Download Individual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731333"/>
            <a:ext cx="8891632" cy="646331"/>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This will display all details of the bid which were inputted when it was created. The user can then use CTRL+P and save the page as a PDF.</a:t>
            </a:r>
            <a:endParaRPr lang="en-GB"/>
          </a:p>
        </p:txBody>
      </p:sp>
      <p:pic>
        <p:nvPicPr>
          <p:cNvPr id="6" name="Picture 5">
            <a:extLst>
              <a:ext uri="{FF2B5EF4-FFF2-40B4-BE49-F238E27FC236}">
                <a16:creationId xmlns:a16="http://schemas.microsoft.com/office/drawing/2014/main" id="{EC9E8C10-11E4-FDEB-635D-862776EC1B3C}"/>
              </a:ext>
            </a:extLst>
          </p:cNvPr>
          <p:cNvPicPr>
            <a:picLocks noChangeAspect="1"/>
          </p:cNvPicPr>
          <p:nvPr/>
        </p:nvPicPr>
        <p:blipFill>
          <a:blip r:embed="rId2"/>
          <a:stretch>
            <a:fillRect/>
          </a:stretch>
        </p:blipFill>
        <p:spPr>
          <a:xfrm>
            <a:off x="2008938" y="1377664"/>
            <a:ext cx="5126119" cy="3391365"/>
          </a:xfrm>
          <a:prstGeom prst="rect">
            <a:avLst/>
          </a:prstGeom>
        </p:spPr>
      </p:pic>
      <p:sp>
        <p:nvSpPr>
          <p:cNvPr id="7" name="Rectangle 6">
            <a:extLst>
              <a:ext uri="{FF2B5EF4-FFF2-40B4-BE49-F238E27FC236}">
                <a16:creationId xmlns:a16="http://schemas.microsoft.com/office/drawing/2014/main" id="{7B8551B0-EC78-F561-171F-09580BC793BB}"/>
              </a:ext>
            </a:extLst>
          </p:cNvPr>
          <p:cNvSpPr/>
          <p:nvPr/>
        </p:nvSpPr>
        <p:spPr>
          <a:xfrm>
            <a:off x="5669280" y="1539731"/>
            <a:ext cx="1404046" cy="370711"/>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7">
            <a:extLst>
              <a:ext uri="{FF2B5EF4-FFF2-40B4-BE49-F238E27FC236}">
                <a16:creationId xmlns:a16="http://schemas.microsoft.com/office/drawing/2014/main" id="{CEEA0C76-007B-8A7C-4FC9-F6C0656CAB5C}"/>
              </a:ext>
            </a:extLst>
          </p:cNvPr>
          <p:cNvSpPr/>
          <p:nvPr/>
        </p:nvSpPr>
        <p:spPr>
          <a:xfrm>
            <a:off x="6389000" y="4507106"/>
            <a:ext cx="466049" cy="235975"/>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E27B5B0F-0FD3-B368-CC80-05F9CD5189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90C29743-FC42-B5AC-0E19-9DE1234306C4}"/>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7660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body" sz="quarter" idx="10"/>
          </p:nvPr>
        </p:nvSpPr>
        <p:spPr>
          <a:xfrm>
            <a:off x="432389" y="1951549"/>
            <a:ext cx="8279221" cy="1240402"/>
          </a:xfrm>
        </p:spPr>
        <p:txBody>
          <a:bodyPr>
            <a:normAutofit/>
          </a:bodyPr>
          <a:lstStyle/>
          <a:p>
            <a:pPr marL="0" indent="0" algn="ctr">
              <a:buNone/>
            </a:pPr>
            <a:r>
              <a:rPr lang="en-GB" sz="7200" b="1"/>
              <a:t>ACT Homepage</a:t>
            </a:r>
          </a:p>
        </p:txBody>
      </p:sp>
      <p:pic>
        <p:nvPicPr>
          <p:cNvPr id="3" name="Graphic 2" descr="Home with solid fill">
            <a:hlinkClick r:id="rId2" action="ppaction://hlinksldjump"/>
            <a:extLst>
              <a:ext uri="{FF2B5EF4-FFF2-40B4-BE49-F238E27FC236}">
                <a16:creationId xmlns:a16="http://schemas.microsoft.com/office/drawing/2014/main" id="{ED4A5003-5C13-04F8-CEDB-11A3A22E7A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CA9F420C-9D60-1289-6DF1-5419D193B514}"/>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47053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vert="horz" lIns="91440" tIns="45720" rIns="91440" bIns="45720" rtlCol="0" anchor="t">
            <a:normAutofit/>
          </a:bodyPr>
          <a:lstStyle/>
          <a:p>
            <a:pPr algn="ctr"/>
            <a:r>
              <a:rPr lang="en-US" sz="2000" b="1"/>
              <a:t>Download Individual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731333"/>
            <a:ext cx="8891632" cy="923330"/>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If additional documentation was uploaded when the bid was submitted, the PDF will contain the link to this. The user can then download or view the file on their browser. Only those with access to ACT will be able to download or view the linked file.</a:t>
            </a:r>
            <a:endParaRPr lang="en-GB"/>
          </a:p>
        </p:txBody>
      </p:sp>
      <p:pic>
        <p:nvPicPr>
          <p:cNvPr id="4" name="Picture 3">
            <a:extLst>
              <a:ext uri="{FF2B5EF4-FFF2-40B4-BE49-F238E27FC236}">
                <a16:creationId xmlns:a16="http://schemas.microsoft.com/office/drawing/2014/main" id="{9BD58CB4-E216-89B2-DC95-33B7A6A4F4DF}"/>
              </a:ext>
            </a:extLst>
          </p:cNvPr>
          <p:cNvPicPr>
            <a:picLocks noChangeAspect="1"/>
          </p:cNvPicPr>
          <p:nvPr/>
        </p:nvPicPr>
        <p:blipFill rotWithShape="1">
          <a:blip r:embed="rId2"/>
          <a:srcRect r="2896"/>
          <a:stretch/>
        </p:blipFill>
        <p:spPr>
          <a:xfrm>
            <a:off x="1481452" y="1737272"/>
            <a:ext cx="5653274" cy="2674895"/>
          </a:xfrm>
          <a:prstGeom prst="rect">
            <a:avLst/>
          </a:prstGeom>
        </p:spPr>
      </p:pic>
      <p:sp>
        <p:nvSpPr>
          <p:cNvPr id="5" name="Rectangle 4">
            <a:extLst>
              <a:ext uri="{FF2B5EF4-FFF2-40B4-BE49-F238E27FC236}">
                <a16:creationId xmlns:a16="http://schemas.microsoft.com/office/drawing/2014/main" id="{BEC064AF-9942-F909-2840-B98AE5E22FE2}"/>
              </a:ext>
            </a:extLst>
          </p:cNvPr>
          <p:cNvSpPr/>
          <p:nvPr/>
        </p:nvSpPr>
        <p:spPr>
          <a:xfrm>
            <a:off x="2889816" y="3144528"/>
            <a:ext cx="1363347" cy="235975"/>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4DF97562-AD05-397B-7067-45C12371FF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EB79D6A4-7689-AA8E-7F27-24A2CFB996BB}"/>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64308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5E9428-C7F2-48CA-115A-BFB600A0D6C8}"/>
              </a:ext>
            </a:extLst>
          </p:cNvPr>
          <p:cNvSpPr>
            <a:spLocks noGrp="1"/>
          </p:cNvSpPr>
          <p:nvPr>
            <p:ph type="body" sz="quarter" idx="10"/>
          </p:nvPr>
        </p:nvSpPr>
        <p:spPr/>
        <p:txBody>
          <a:bodyPr>
            <a:normAutofit lnSpcReduction="10000"/>
          </a:bodyPr>
          <a:lstStyle/>
          <a:p>
            <a:r>
              <a:rPr lang="en-GB" sz="2000"/>
              <a:t>If you do not have a Turas account, please register here:</a:t>
            </a:r>
            <a:r>
              <a:rPr lang="en-GB" sz="2000" u="sng">
                <a:solidFill>
                  <a:srgbClr val="0000FF"/>
                </a:solidFill>
                <a:effectLst/>
                <a:latin typeface="Source Sans Pro" panose="020B0503030403020204" pitchFamily="34" charset="0"/>
                <a:ea typeface="MS Mincho" panose="02020609040205080304" pitchFamily="49" charset="-128"/>
                <a:cs typeface="Times New Roman" panose="02020603050405020304" pitchFamily="18" charset="0"/>
                <a:hlinkClick r:id="rId2"/>
              </a:rPr>
              <a:t> https://turasdashboard.nes.nhs.scot/</a:t>
            </a:r>
            <a:r>
              <a:rPr lang="en-GB" sz="2000">
                <a:effectLst/>
                <a:latin typeface="Source Sans Pro" panose="020B0503030403020204" pitchFamily="34" charset="0"/>
                <a:ea typeface="MS Mincho" panose="02020609040205080304" pitchFamily="49" charset="-128"/>
                <a:cs typeface="Times New Roman" panose="02020603050405020304" pitchFamily="18" charset="0"/>
              </a:rPr>
              <a:t>) with your email and a password.</a:t>
            </a:r>
          </a:p>
          <a:p>
            <a:r>
              <a:rPr lang="en-GB" sz="2000">
                <a:latin typeface="Source Sans Pro" panose="020B0503030403020204" pitchFamily="34" charset="0"/>
                <a:ea typeface="MS Mincho" panose="02020609040205080304" pitchFamily="49" charset="-128"/>
                <a:cs typeface="Times New Roman" panose="02020603050405020304" pitchFamily="18" charset="0"/>
              </a:rPr>
              <a:t>If you are a Health Board user or Regional act Co-</a:t>
            </a:r>
            <a:r>
              <a:rPr lang="en-GB" sz="2000" err="1">
                <a:latin typeface="Source Sans Pro" panose="020B0503030403020204" pitchFamily="34" charset="0"/>
                <a:ea typeface="MS Mincho" panose="02020609040205080304" pitchFamily="49" charset="-128"/>
                <a:cs typeface="Times New Roman" panose="02020603050405020304" pitchFamily="18" charset="0"/>
              </a:rPr>
              <a:t>ordiantor</a:t>
            </a:r>
            <a:r>
              <a:rPr lang="en-GB" sz="2000">
                <a:latin typeface="Source Sans Pro" panose="020B0503030403020204" pitchFamily="34" charset="0"/>
                <a:ea typeface="MS Mincho" panose="02020609040205080304" pitchFamily="49" charset="-128"/>
                <a:cs typeface="Times New Roman" panose="02020603050405020304" pitchFamily="18" charset="0"/>
              </a:rPr>
              <a:t> and cannot see the Medical ACT APP when you log in please contact</a:t>
            </a:r>
            <a:r>
              <a:rPr lang="en-GB" sz="2000"/>
              <a:t> us. </a:t>
            </a:r>
          </a:p>
          <a:p>
            <a:r>
              <a:rPr lang="en-GB" sz="2000"/>
              <a:t>If you are a RAWG member view access is not part of the initial release and we will advise more information shortly.</a:t>
            </a:r>
          </a:p>
          <a:p>
            <a:r>
              <a:rPr lang="en-GB" sz="2000"/>
              <a:t>We value your feedback on the functionality of the Medical ACT APP.</a:t>
            </a:r>
          </a:p>
          <a:p>
            <a:r>
              <a:rPr lang="en-GB" sz="2000"/>
              <a:t>Please get in touch via email to </a:t>
            </a:r>
            <a:r>
              <a:rPr lang="en-GB" sz="2000" b="1" err="1"/>
              <a:t>nes.medicalact@nhs.scot</a:t>
            </a:r>
            <a:endParaRPr lang="en-GB" sz="2000" b="1"/>
          </a:p>
        </p:txBody>
      </p:sp>
      <p:sp>
        <p:nvSpPr>
          <p:cNvPr id="3" name="Text Placeholder 2">
            <a:extLst>
              <a:ext uri="{FF2B5EF4-FFF2-40B4-BE49-F238E27FC236}">
                <a16:creationId xmlns:a16="http://schemas.microsoft.com/office/drawing/2014/main" id="{6BC2FE58-7937-B1D6-45CA-40632C85D815}"/>
              </a:ext>
            </a:extLst>
          </p:cNvPr>
          <p:cNvSpPr>
            <a:spLocks noGrp="1"/>
          </p:cNvSpPr>
          <p:nvPr>
            <p:ph type="body" sz="quarter" idx="11"/>
          </p:nvPr>
        </p:nvSpPr>
        <p:spPr/>
        <p:txBody>
          <a:bodyPr>
            <a:normAutofit fontScale="92500" lnSpcReduction="20000"/>
          </a:bodyPr>
          <a:lstStyle/>
          <a:p>
            <a:r>
              <a:rPr lang="en-GB"/>
              <a:t>Troubleshooting</a:t>
            </a:r>
          </a:p>
        </p:txBody>
      </p:sp>
      <p:pic>
        <p:nvPicPr>
          <p:cNvPr id="4" name="Graphic 3" descr="Home with solid fill">
            <a:hlinkClick r:id="rId3" action="ppaction://hlinksldjump"/>
            <a:extLst>
              <a:ext uri="{FF2B5EF4-FFF2-40B4-BE49-F238E27FC236}">
                <a16:creationId xmlns:a16="http://schemas.microsoft.com/office/drawing/2014/main" id="{5F4BD02E-8CEB-3965-3B72-6F22115F99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C9EF4F7C-B765-8984-2B40-E7BDBD3B934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75152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04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ACT Homepage – Health Board User</a:t>
            </a:r>
          </a:p>
        </p:txBody>
      </p:sp>
      <p:sp>
        <p:nvSpPr>
          <p:cNvPr id="5" name="TextBox 4">
            <a:extLst>
              <a:ext uri="{FF2B5EF4-FFF2-40B4-BE49-F238E27FC236}">
                <a16:creationId xmlns:a16="http://schemas.microsoft.com/office/drawing/2014/main" id="{513C4587-F6D4-3ACA-76C2-89AD6AA65A6D}"/>
              </a:ext>
            </a:extLst>
          </p:cNvPr>
          <p:cNvSpPr txBox="1"/>
          <p:nvPr/>
        </p:nvSpPr>
        <p:spPr>
          <a:xfrm>
            <a:off x="5099538" y="1080076"/>
            <a:ext cx="3924146" cy="4031873"/>
          </a:xfrm>
          <a:prstGeom prst="rect">
            <a:avLst/>
          </a:prstGeom>
          <a:noFill/>
        </p:spPr>
        <p:txBody>
          <a:bodyPr wrap="square">
            <a:spAutoFit/>
          </a:bodyPr>
          <a:lstStyle/>
          <a:p>
            <a:r>
              <a:rPr lang="en-GB" sz="1600">
                <a:effectLst/>
                <a:latin typeface="Source Sans Pro" panose="020B0503030403020204" pitchFamily="34" charset="0"/>
                <a:ea typeface="MS Mincho" panose="02020609040205080304" pitchFamily="49" charset="-128"/>
                <a:cs typeface="Times New Roman" panose="02020603050405020304" pitchFamily="18" charset="0"/>
              </a:rPr>
              <a:t>When a Health Board user accesses ACT, they will be taken to their ACT Homepage. </a:t>
            </a:r>
          </a:p>
          <a:p>
            <a:endParaRPr lang="en-GB" sz="1600">
              <a:latin typeface="Source Sans Pro" panose="020B0503030403020204" pitchFamily="34" charset="0"/>
              <a:ea typeface="MS Mincho" panose="02020609040205080304" pitchFamily="49" charset="-128"/>
              <a:cs typeface="Times New Roman" panose="02020603050405020304" pitchFamily="18" charset="0"/>
            </a:endParaRPr>
          </a:p>
          <a:p>
            <a:r>
              <a:rPr lang="en-GB" sz="1600">
                <a:effectLst/>
                <a:latin typeface="Source Sans Pro" panose="020B0503030403020204" pitchFamily="34" charset="0"/>
                <a:ea typeface="MS Mincho" panose="02020609040205080304" pitchFamily="49" charset="-128"/>
                <a:cs typeface="Times New Roman" panose="02020603050405020304" pitchFamily="18" charset="0"/>
              </a:rPr>
              <a:t>They will see the name of the Health Board they are viewing at the top left of the page, a “Create bid” button, and a Bids section (this includes budget period (in financial years), bid status overview, and bid summary table).</a:t>
            </a:r>
          </a:p>
          <a:p>
            <a:endParaRPr lang="en-GB" sz="1600">
              <a:latin typeface="Source Sans Pro" panose="020B0503030403020204" pitchFamily="34" charset="0"/>
              <a:ea typeface="MS Mincho" panose="02020609040205080304" pitchFamily="49" charset="-128"/>
              <a:cs typeface="Times New Roman" panose="02020603050405020304" pitchFamily="18" charset="0"/>
            </a:endParaRPr>
          </a:p>
          <a:p>
            <a:r>
              <a:rPr lang="en-GB" sz="1600">
                <a:effectLst/>
                <a:latin typeface="Source Sans Pro" panose="020B0503030403020204" pitchFamily="34" charset="0"/>
                <a:ea typeface="MS Mincho" panose="02020609040205080304" pitchFamily="49" charset="-128"/>
                <a:cs typeface="Times New Roman" panose="02020603050405020304" pitchFamily="18" charset="0"/>
              </a:rPr>
              <a:t>For users with multiple Health Boards, they can switch between Health Boards using the “View Health Board” dropdown. Users with only one Health Board will not have the dropdown.</a:t>
            </a:r>
          </a:p>
          <a:p>
            <a:endParaRPr lang="en-GB" sz="16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10" name="Picture 9">
            <a:extLst>
              <a:ext uri="{FF2B5EF4-FFF2-40B4-BE49-F238E27FC236}">
                <a16:creationId xmlns:a16="http://schemas.microsoft.com/office/drawing/2014/main" id="{1D962D50-2D7F-6621-F44C-C37557C51C4C}"/>
              </a:ext>
            </a:extLst>
          </p:cNvPr>
          <p:cNvPicPr>
            <a:picLocks noChangeAspect="1"/>
          </p:cNvPicPr>
          <p:nvPr/>
        </p:nvPicPr>
        <p:blipFill>
          <a:blip r:embed="rId2"/>
          <a:stretch>
            <a:fillRect/>
          </a:stretch>
        </p:blipFill>
        <p:spPr>
          <a:xfrm>
            <a:off x="327050" y="967978"/>
            <a:ext cx="4666369" cy="3922619"/>
          </a:xfrm>
          <a:prstGeom prst="rect">
            <a:avLst/>
          </a:prstGeom>
        </p:spPr>
      </p:pic>
      <p:pic>
        <p:nvPicPr>
          <p:cNvPr id="6" name="Graphic 5" descr="Home with solid fill">
            <a:hlinkClick r:id="rId3" action="ppaction://hlinksldjump"/>
            <a:extLst>
              <a:ext uri="{FF2B5EF4-FFF2-40B4-BE49-F238E27FC236}">
                <a16:creationId xmlns:a16="http://schemas.microsoft.com/office/drawing/2014/main" id="{03F18D10-8A47-923F-EE9F-6A23F31865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7" name="TextBox 6">
            <a:extLst>
              <a:ext uri="{FF2B5EF4-FFF2-40B4-BE49-F238E27FC236}">
                <a16:creationId xmlns:a16="http://schemas.microsoft.com/office/drawing/2014/main" id="{4BC7103A-3EF3-73E4-5B17-A611189EECF1}"/>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653490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355080"/>
            <a:ext cx="7685041" cy="519113"/>
          </a:xfrm>
        </p:spPr>
        <p:txBody>
          <a:bodyPr>
            <a:normAutofit/>
          </a:bodyPr>
          <a:lstStyle/>
          <a:p>
            <a:pPr algn="ctr"/>
            <a:r>
              <a:rPr lang="en-US" sz="2400" b="1"/>
              <a:t>ACT Homepage – Regional Co-</a:t>
            </a:r>
            <a:r>
              <a:rPr lang="en-US" sz="2400" b="1" err="1"/>
              <a:t>ordinator</a:t>
            </a:r>
            <a:endParaRPr lang="en-US" sz="2400" b="1"/>
          </a:p>
        </p:txBody>
      </p:sp>
      <p:sp>
        <p:nvSpPr>
          <p:cNvPr id="5" name="TextBox 4">
            <a:extLst>
              <a:ext uri="{FF2B5EF4-FFF2-40B4-BE49-F238E27FC236}">
                <a16:creationId xmlns:a16="http://schemas.microsoft.com/office/drawing/2014/main" id="{513C4587-F6D4-3ACA-76C2-89AD6AA65A6D}"/>
              </a:ext>
            </a:extLst>
          </p:cNvPr>
          <p:cNvSpPr txBox="1"/>
          <p:nvPr/>
        </p:nvSpPr>
        <p:spPr>
          <a:xfrm>
            <a:off x="4038600" y="980430"/>
            <a:ext cx="4985084" cy="3785652"/>
          </a:xfrm>
          <a:prstGeom prst="rect">
            <a:avLst/>
          </a:prstGeom>
          <a:noFill/>
        </p:spPr>
        <p:txBody>
          <a:bodyPr wrap="square">
            <a:spAutoFit/>
          </a:bodyPr>
          <a:lstStyle/>
          <a:p>
            <a:r>
              <a:rPr lang="en-GB" sz="1600">
                <a:effectLst/>
                <a:latin typeface="Source Sans Pro" panose="020B0503030403020204" pitchFamily="34" charset="0"/>
                <a:ea typeface="MS Mincho" panose="02020609040205080304" pitchFamily="49" charset="-128"/>
                <a:cs typeface="Times New Roman" panose="02020603050405020304" pitchFamily="18" charset="0"/>
              </a:rPr>
              <a:t>When a Regional Co-ordinator accesses ACT, they will be taken to their ACT Homepage. </a:t>
            </a:r>
          </a:p>
          <a:p>
            <a:endParaRPr lang="en-GB" sz="1600">
              <a:latin typeface="Source Sans Pro" panose="020B0503030403020204" pitchFamily="34" charset="0"/>
              <a:ea typeface="MS Mincho" panose="02020609040205080304" pitchFamily="49" charset="-128"/>
              <a:cs typeface="Times New Roman" panose="02020603050405020304" pitchFamily="18" charset="0"/>
            </a:endParaRPr>
          </a:p>
          <a:p>
            <a:r>
              <a:rPr lang="en-GB" sz="1600">
                <a:effectLst/>
                <a:latin typeface="Source Sans Pro" panose="020B0503030403020204" pitchFamily="34" charset="0"/>
                <a:ea typeface="MS Mincho" panose="02020609040205080304" pitchFamily="49" charset="-128"/>
                <a:cs typeface="Times New Roman" panose="02020603050405020304" pitchFamily="18" charset="0"/>
              </a:rPr>
              <a:t>They will see the name of the region they are viewing at the top left of the page, a “Create bid” button, and a Bids section (this includes budget period (financial year), bid status overview, and bid summary table).</a:t>
            </a:r>
          </a:p>
          <a:p>
            <a:endParaRPr lang="en-GB" sz="1600">
              <a:latin typeface="Source Sans Pro" panose="020B0503030403020204" pitchFamily="34" charset="0"/>
              <a:ea typeface="MS Mincho" panose="02020609040205080304" pitchFamily="49" charset="-128"/>
              <a:cs typeface="Times New Roman" panose="02020603050405020304" pitchFamily="18" charset="0"/>
            </a:endParaRPr>
          </a:p>
          <a:p>
            <a:r>
              <a:rPr lang="en-GB" sz="1600">
                <a:effectLst/>
                <a:latin typeface="Source Sans Pro" panose="020B0503030403020204" pitchFamily="34" charset="0"/>
                <a:ea typeface="MS Mincho" panose="02020609040205080304" pitchFamily="49" charset="-128"/>
                <a:cs typeface="Times New Roman" panose="02020603050405020304" pitchFamily="18" charset="0"/>
              </a:rPr>
              <a:t>For users with multiple regions, they can switch between regions using the “View region” dropdown. This will display all bids within that region.</a:t>
            </a:r>
          </a:p>
          <a:p>
            <a:endParaRPr lang="en-GB" sz="1600">
              <a:latin typeface="Source Sans Pro" panose="020B0503030403020204" pitchFamily="34" charset="0"/>
              <a:ea typeface="MS Mincho" panose="02020609040205080304" pitchFamily="49" charset="-128"/>
              <a:cs typeface="Times New Roman" panose="02020603050405020304" pitchFamily="18" charset="0"/>
            </a:endParaRPr>
          </a:p>
          <a:p>
            <a:r>
              <a:rPr lang="en-GB" sz="1600">
                <a:effectLst/>
                <a:latin typeface="Source Sans Pro" panose="020B0503030403020204" pitchFamily="34" charset="0"/>
                <a:ea typeface="MS Mincho" panose="02020609040205080304" pitchFamily="49" charset="-128"/>
                <a:cs typeface="Times New Roman" panose="02020603050405020304" pitchFamily="18" charset="0"/>
              </a:rPr>
              <a:t>Within some regions, the user will see a “View Health </a:t>
            </a:r>
            <a:r>
              <a:rPr lang="en-GB" sz="1600">
                <a:latin typeface="Source Sans Pro" panose="020B0503030403020204" pitchFamily="34" charset="0"/>
                <a:ea typeface="MS Mincho" panose="02020609040205080304" pitchFamily="49" charset="-128"/>
                <a:cs typeface="Times New Roman" panose="02020603050405020304" pitchFamily="18" charset="0"/>
              </a:rPr>
              <a:t>B</a:t>
            </a:r>
            <a:r>
              <a:rPr lang="en-GB" sz="1600">
                <a:effectLst/>
                <a:latin typeface="Source Sans Pro" panose="020B0503030403020204" pitchFamily="34" charset="0"/>
                <a:ea typeface="MS Mincho" panose="02020609040205080304" pitchFamily="49" charset="-128"/>
                <a:cs typeface="Times New Roman" panose="02020603050405020304" pitchFamily="18" charset="0"/>
              </a:rPr>
              <a:t>oard” dropdown. This can be used to display bids for a specific Health Board.</a:t>
            </a:r>
          </a:p>
        </p:txBody>
      </p:sp>
      <p:pic>
        <p:nvPicPr>
          <p:cNvPr id="4" name="Picture 3">
            <a:extLst>
              <a:ext uri="{FF2B5EF4-FFF2-40B4-BE49-F238E27FC236}">
                <a16:creationId xmlns:a16="http://schemas.microsoft.com/office/drawing/2014/main" id="{0F1CD03D-E321-31DE-80EB-86E97153D85F}"/>
              </a:ext>
            </a:extLst>
          </p:cNvPr>
          <p:cNvPicPr>
            <a:picLocks noChangeAspect="1"/>
          </p:cNvPicPr>
          <p:nvPr/>
        </p:nvPicPr>
        <p:blipFill>
          <a:blip r:embed="rId2"/>
          <a:stretch>
            <a:fillRect/>
          </a:stretch>
        </p:blipFill>
        <p:spPr>
          <a:xfrm>
            <a:off x="120316" y="791442"/>
            <a:ext cx="3847946" cy="4111734"/>
          </a:xfrm>
          <a:prstGeom prst="rect">
            <a:avLst/>
          </a:prstGeom>
        </p:spPr>
      </p:pic>
      <p:pic>
        <p:nvPicPr>
          <p:cNvPr id="2" name="Graphic 1" descr="Home with solid fill">
            <a:hlinkClick r:id="rId3" action="ppaction://hlinksldjump"/>
            <a:extLst>
              <a:ext uri="{FF2B5EF4-FFF2-40B4-BE49-F238E27FC236}">
                <a16:creationId xmlns:a16="http://schemas.microsoft.com/office/drawing/2014/main" id="{2B15C91C-0D4B-A71D-8B7F-8277C3C6C8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F24FD268-A010-A9D3-20C5-8CD23272398B}"/>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9878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body" sz="quarter" idx="10"/>
          </p:nvPr>
        </p:nvSpPr>
        <p:spPr>
          <a:xfrm>
            <a:off x="432389" y="825354"/>
            <a:ext cx="8279221" cy="2173151"/>
          </a:xfrm>
        </p:spPr>
        <p:txBody>
          <a:bodyPr>
            <a:normAutofit lnSpcReduction="10000"/>
          </a:bodyPr>
          <a:lstStyle/>
          <a:p>
            <a:pPr marL="0" indent="0" algn="ctr">
              <a:buNone/>
            </a:pPr>
            <a:r>
              <a:rPr lang="en-GB" sz="7200" b="1"/>
              <a:t>Bids Section Overview</a:t>
            </a:r>
          </a:p>
        </p:txBody>
      </p:sp>
      <p:sp>
        <p:nvSpPr>
          <p:cNvPr id="3" name="TextBox 2">
            <a:extLst>
              <a:ext uri="{FF2B5EF4-FFF2-40B4-BE49-F238E27FC236}">
                <a16:creationId xmlns:a16="http://schemas.microsoft.com/office/drawing/2014/main" id="{5CCAD825-F128-58D3-73FE-A538FF98F4D7}"/>
              </a:ext>
            </a:extLst>
          </p:cNvPr>
          <p:cNvSpPr txBox="1"/>
          <p:nvPr/>
        </p:nvSpPr>
        <p:spPr>
          <a:xfrm>
            <a:off x="2856088" y="2980824"/>
            <a:ext cx="3648602" cy="830997"/>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All</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Graphic 3" descr="Home with solid fill">
            <a:hlinkClick r:id="rId2" action="ppaction://hlinksldjump"/>
            <a:extLst>
              <a:ext uri="{FF2B5EF4-FFF2-40B4-BE49-F238E27FC236}">
                <a16:creationId xmlns:a16="http://schemas.microsoft.com/office/drawing/2014/main" id="{AA5CA9AE-8EFF-F470-74DD-DDBF874ECE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6D6D73E1-7639-062C-A11F-CC92EA2470A0}"/>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5727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Bids summary table - overview</a:t>
            </a:r>
          </a:p>
        </p:txBody>
      </p:sp>
      <p:sp>
        <p:nvSpPr>
          <p:cNvPr id="5" name="TextBox 4">
            <a:extLst>
              <a:ext uri="{FF2B5EF4-FFF2-40B4-BE49-F238E27FC236}">
                <a16:creationId xmlns:a16="http://schemas.microsoft.com/office/drawing/2014/main" id="{513C4587-F6D4-3ACA-76C2-89AD6AA65A6D}"/>
              </a:ext>
            </a:extLst>
          </p:cNvPr>
          <p:cNvSpPr txBox="1"/>
          <p:nvPr/>
        </p:nvSpPr>
        <p:spPr>
          <a:xfrm>
            <a:off x="135172" y="891036"/>
            <a:ext cx="4762831" cy="1077218"/>
          </a:xfrm>
          <a:prstGeom prst="rect">
            <a:avLst/>
          </a:prstGeom>
          <a:noFill/>
        </p:spPr>
        <p:txBody>
          <a:bodyPr wrap="square">
            <a:spAutoFit/>
          </a:bodyPr>
          <a:lstStyle/>
          <a:p>
            <a:r>
              <a:rPr lang="en-GB" sz="16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bid summary table displays all bids within the selected budget period. The numbers of bids pending approval and bids approved are reflected in the summary table.</a:t>
            </a:r>
            <a:endParaRPr lang="en-GB" sz="16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Picture 3">
            <a:extLst>
              <a:ext uri="{FF2B5EF4-FFF2-40B4-BE49-F238E27FC236}">
                <a16:creationId xmlns:a16="http://schemas.microsoft.com/office/drawing/2014/main" id="{A9E3F7DF-6678-BFD6-EC75-C0B1B60A22A5}"/>
              </a:ext>
            </a:extLst>
          </p:cNvPr>
          <p:cNvPicPr>
            <a:picLocks noChangeAspect="1"/>
          </p:cNvPicPr>
          <p:nvPr/>
        </p:nvPicPr>
        <p:blipFill>
          <a:blip r:embed="rId2"/>
          <a:stretch>
            <a:fillRect/>
          </a:stretch>
        </p:blipFill>
        <p:spPr>
          <a:xfrm>
            <a:off x="5184251" y="991323"/>
            <a:ext cx="3633746" cy="3905685"/>
          </a:xfrm>
          <a:prstGeom prst="rect">
            <a:avLst/>
          </a:prstGeom>
        </p:spPr>
      </p:pic>
      <p:sp>
        <p:nvSpPr>
          <p:cNvPr id="8" name="TextBox 7">
            <a:extLst>
              <a:ext uri="{FF2B5EF4-FFF2-40B4-BE49-F238E27FC236}">
                <a16:creationId xmlns:a16="http://schemas.microsoft.com/office/drawing/2014/main" id="{60562C45-E14C-8030-54A5-619FFFB8B64D}"/>
              </a:ext>
            </a:extLst>
          </p:cNvPr>
          <p:cNvSpPr txBox="1"/>
          <p:nvPr/>
        </p:nvSpPr>
        <p:spPr>
          <a:xfrm>
            <a:off x="135172" y="1872071"/>
            <a:ext cx="5013298" cy="3139321"/>
          </a:xfrm>
          <a:prstGeom prst="rect">
            <a:avLst/>
          </a:prstGeom>
          <a:noFill/>
        </p:spPr>
        <p:txBody>
          <a:bodyPr wrap="square">
            <a:spAutoFit/>
          </a:bodyPr>
          <a:lstStyle/>
          <a:p>
            <a:r>
              <a:rPr lang="en-GB" sz="1100">
                <a:effectLst/>
                <a:latin typeface="Source Sans Pro" panose="020B0503030403020204" pitchFamily="34" charset="0"/>
                <a:ea typeface="MS Mincho" panose="02020609040205080304" pitchFamily="49" charset="-128"/>
                <a:cs typeface="Times New Roman" panose="02020603050405020304" pitchFamily="18" charset="0"/>
              </a:rPr>
              <a:t>The summary table has the following headings:</a:t>
            </a:r>
          </a:p>
          <a:p>
            <a:pPr marL="342900" lvl="0" indent="-342900">
              <a:buFont typeface="Source Sans Pro" panose="020B0503030403020204" pitchFamily="34" charset="0"/>
              <a:buChar char="-"/>
            </a:pPr>
            <a:r>
              <a:rPr lang="en-GB" sz="1100" b="1">
                <a:effectLst/>
                <a:latin typeface="Source Sans Pro" panose="020B0503030403020204" pitchFamily="34" charset="0"/>
                <a:ea typeface="MS Mincho" panose="02020609040205080304" pitchFamily="49" charset="-128"/>
                <a:cs typeface="Times New Roman" panose="02020603050405020304" pitchFamily="18" charset="0"/>
              </a:rPr>
              <a:t>Bid ID</a:t>
            </a:r>
            <a:r>
              <a:rPr lang="en-GB" sz="1100">
                <a:effectLst/>
                <a:latin typeface="Source Sans Pro" panose="020B0503030403020204" pitchFamily="34" charset="0"/>
                <a:ea typeface="MS Mincho" panose="02020609040205080304" pitchFamily="49" charset="-128"/>
                <a:cs typeface="Times New Roman" panose="02020603050405020304" pitchFamily="18" charset="0"/>
              </a:rPr>
              <a:t> – sequential number ID created by the system once a bid form has been saved as a draft or submitted. The bid ID sequence is not specific to each Health Board and relates to bids created across the whole ACT application.</a:t>
            </a:r>
          </a:p>
          <a:p>
            <a:pPr marL="342900" lvl="0" indent="-342900">
              <a:buFont typeface="Source Sans Pro" panose="020B0503030403020204" pitchFamily="34" charset="0"/>
              <a:buChar char="-"/>
            </a:pPr>
            <a:r>
              <a:rPr lang="en-GB" sz="1100" b="1">
                <a:effectLst/>
                <a:latin typeface="Source Sans Pro" panose="020B0503030403020204" pitchFamily="34" charset="0"/>
                <a:ea typeface="MS Mincho" panose="02020609040205080304" pitchFamily="49" charset="-128"/>
                <a:cs typeface="Times New Roman" panose="02020603050405020304" pitchFamily="18" charset="0"/>
              </a:rPr>
              <a:t>Date</a:t>
            </a:r>
            <a:r>
              <a:rPr lang="en-GB" sz="1100">
                <a:effectLst/>
                <a:latin typeface="Source Sans Pro" panose="020B0503030403020204" pitchFamily="34" charset="0"/>
                <a:ea typeface="MS Mincho" panose="02020609040205080304" pitchFamily="49" charset="-128"/>
                <a:cs typeface="Times New Roman" panose="02020603050405020304" pitchFamily="18" charset="0"/>
              </a:rPr>
              <a:t> – the date displayed will relate to the date of each status change. The date format is DD/MM/YYYY.</a:t>
            </a:r>
          </a:p>
          <a:p>
            <a:pPr marL="342900" lvl="0" indent="-342900">
              <a:buFont typeface="Source Sans Pro" panose="020B0503030403020204" pitchFamily="34" charset="0"/>
              <a:buChar char="-"/>
            </a:pPr>
            <a:r>
              <a:rPr lang="en-GB" sz="1100" b="1">
                <a:effectLst/>
                <a:latin typeface="Source Sans Pro" panose="020B0503030403020204" pitchFamily="34" charset="0"/>
                <a:ea typeface="MS Mincho" panose="02020609040205080304" pitchFamily="49" charset="-128"/>
                <a:cs typeface="Times New Roman" panose="02020603050405020304" pitchFamily="18" charset="0"/>
              </a:rPr>
              <a:t>Bid Name</a:t>
            </a:r>
            <a:r>
              <a:rPr lang="en-GB" sz="1100">
                <a:effectLst/>
                <a:latin typeface="Source Sans Pro" panose="020B0503030403020204" pitchFamily="34" charset="0"/>
                <a:ea typeface="MS Mincho" panose="02020609040205080304" pitchFamily="49" charset="-128"/>
                <a:cs typeface="Times New Roman" panose="02020603050405020304" pitchFamily="18" charset="0"/>
              </a:rPr>
              <a:t> – taken from the “Bid name” field when the bid form is created</a:t>
            </a:r>
          </a:p>
          <a:p>
            <a:pPr marL="342900" lvl="0" indent="-342900">
              <a:buFont typeface="Source Sans Pro" panose="020B0503030403020204" pitchFamily="34" charset="0"/>
              <a:buChar char="-"/>
            </a:pPr>
            <a:r>
              <a:rPr lang="en-GB" sz="1100" b="1">
                <a:latin typeface="Source Sans Pro" panose="020B0503030403020204" pitchFamily="34" charset="0"/>
                <a:ea typeface="MS Mincho" panose="02020609040205080304" pitchFamily="49" charset="-128"/>
                <a:cs typeface="Times New Roman" panose="02020603050405020304" pitchFamily="18" charset="0"/>
              </a:rPr>
              <a:t>Health Board </a:t>
            </a:r>
            <a:r>
              <a:rPr lang="en-GB" sz="1100">
                <a:latin typeface="Source Sans Pro" panose="020B0503030403020204" pitchFamily="34" charset="0"/>
                <a:ea typeface="MS Mincho" panose="02020609040205080304" pitchFamily="49" charset="-128"/>
                <a:cs typeface="Times New Roman" panose="02020603050405020304" pitchFamily="18" charset="0"/>
              </a:rPr>
              <a:t>– only visible for Regional Co-ordinator and Regional users; displays the Health Board the bid relates to</a:t>
            </a:r>
            <a:endParaRPr lang="en-GB" sz="11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100" b="1">
                <a:effectLst/>
                <a:latin typeface="Source Sans Pro" panose="020B0503030403020204" pitchFamily="34" charset="0"/>
                <a:ea typeface="MS Mincho" panose="02020609040205080304" pitchFamily="49" charset="-128"/>
                <a:cs typeface="Times New Roman" panose="02020603050405020304" pitchFamily="18" charset="0"/>
              </a:rPr>
              <a:t>Status </a:t>
            </a:r>
            <a:r>
              <a:rPr lang="en-GB" sz="1100">
                <a:effectLst/>
                <a:latin typeface="Source Sans Pro" panose="020B0503030403020204" pitchFamily="34" charset="0"/>
                <a:ea typeface="MS Mincho" panose="02020609040205080304" pitchFamily="49" charset="-128"/>
                <a:cs typeface="Times New Roman" panose="02020603050405020304" pitchFamily="18" charset="0"/>
              </a:rPr>
              <a:t>– the status will be one of the following, along with the corresponding colour code:</a:t>
            </a:r>
          </a:p>
          <a:p>
            <a:pPr marL="742950" lvl="1" indent="-285750">
              <a:buFont typeface="Courier New" panose="02070309020205020404" pitchFamily="49" charset="0"/>
              <a:buChar char="o"/>
            </a:pPr>
            <a:r>
              <a:rPr lang="en-GB" sz="1100">
                <a:effectLst/>
                <a:latin typeface="Source Sans Pro" panose="020B0503030403020204" pitchFamily="34" charset="0"/>
                <a:ea typeface="MS Mincho" panose="02020609040205080304" pitchFamily="49" charset="-128"/>
                <a:cs typeface="Times New Roman" panose="02020603050405020304" pitchFamily="18" charset="0"/>
              </a:rPr>
              <a:t>Red – Declined</a:t>
            </a:r>
          </a:p>
          <a:p>
            <a:pPr marL="742950" lvl="1" indent="-285750">
              <a:buFont typeface="Courier New" panose="02070309020205020404" pitchFamily="49" charset="0"/>
              <a:buChar char="o"/>
            </a:pPr>
            <a:r>
              <a:rPr lang="en-GB" sz="1100">
                <a:effectLst/>
                <a:latin typeface="Source Sans Pro" panose="020B0503030403020204" pitchFamily="34" charset="0"/>
                <a:ea typeface="MS Mincho" panose="02020609040205080304" pitchFamily="49" charset="-128"/>
                <a:cs typeface="Times New Roman" panose="02020603050405020304" pitchFamily="18" charset="0"/>
              </a:rPr>
              <a:t>Blue – Withdrawn or Expired(if not updated within financial year)</a:t>
            </a:r>
          </a:p>
          <a:p>
            <a:pPr marL="742950" lvl="1" indent="-285750">
              <a:buFont typeface="Courier New" panose="02070309020205020404" pitchFamily="49" charset="0"/>
              <a:buChar char="o"/>
            </a:pPr>
            <a:r>
              <a:rPr lang="en-GB" sz="1100">
                <a:effectLst/>
                <a:latin typeface="Source Sans Pro" panose="020B0503030403020204" pitchFamily="34" charset="0"/>
                <a:ea typeface="MS Mincho" panose="02020609040205080304" pitchFamily="49" charset="-128"/>
                <a:cs typeface="Times New Roman" panose="02020603050405020304" pitchFamily="18" charset="0"/>
              </a:rPr>
              <a:t>Green – Approved or Approved with conditions</a:t>
            </a:r>
          </a:p>
          <a:p>
            <a:pPr marL="742950" lvl="1" indent="-285750">
              <a:buFont typeface="Courier New" panose="02070309020205020404" pitchFamily="49" charset="0"/>
              <a:buChar char="o"/>
            </a:pPr>
            <a:r>
              <a:rPr lang="en-GB" sz="1100">
                <a:effectLst/>
                <a:latin typeface="Source Sans Pro" panose="020B0503030403020204" pitchFamily="34" charset="0"/>
                <a:ea typeface="MS Mincho" panose="02020609040205080304" pitchFamily="49" charset="-128"/>
                <a:cs typeface="Times New Roman" panose="02020603050405020304" pitchFamily="18" charset="0"/>
              </a:rPr>
              <a:t>Amber – Additional information required, Draft, or Submitted</a:t>
            </a:r>
          </a:p>
          <a:p>
            <a:pPr marL="342900" lvl="0" indent="-342900">
              <a:buFont typeface="Source Sans Pro" panose="020B0503030403020204" pitchFamily="34" charset="0"/>
              <a:buChar char="-"/>
            </a:pPr>
            <a:r>
              <a:rPr lang="en-GB" sz="1100" b="1">
                <a:effectLst/>
                <a:latin typeface="Source Sans Pro" panose="020B0503030403020204" pitchFamily="34" charset="0"/>
                <a:ea typeface="MS Mincho" panose="02020609040205080304" pitchFamily="49" charset="-128"/>
                <a:cs typeface="Times New Roman" panose="02020603050405020304" pitchFamily="18" charset="0"/>
              </a:rPr>
              <a:t>Actions</a:t>
            </a:r>
            <a:r>
              <a:rPr lang="en-GB" sz="1100">
                <a:effectLst/>
                <a:latin typeface="Source Sans Pro" panose="020B0503030403020204" pitchFamily="34" charset="0"/>
                <a:ea typeface="MS Mincho" panose="02020609040205080304" pitchFamily="49" charset="-128"/>
                <a:cs typeface="Times New Roman" panose="02020603050405020304" pitchFamily="18" charset="0"/>
              </a:rPr>
              <a:t> – a dropdown which enables further action on specific bids e.g., to edit a draft bid, view a bid.</a:t>
            </a:r>
          </a:p>
        </p:txBody>
      </p:sp>
      <p:pic>
        <p:nvPicPr>
          <p:cNvPr id="2" name="Graphic 1" descr="Home with solid fill">
            <a:hlinkClick r:id="rId3" action="ppaction://hlinksldjump"/>
            <a:extLst>
              <a:ext uri="{FF2B5EF4-FFF2-40B4-BE49-F238E27FC236}">
                <a16:creationId xmlns:a16="http://schemas.microsoft.com/office/drawing/2014/main" id="{46D21854-E0B1-E202-9550-61F4AFEC51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90815" y="331428"/>
            <a:ext cx="352259" cy="352259"/>
          </a:xfrm>
          <a:prstGeom prst="rect">
            <a:avLst/>
          </a:prstGeom>
        </p:spPr>
      </p:pic>
      <p:sp>
        <p:nvSpPr>
          <p:cNvPr id="6" name="TextBox 5">
            <a:extLst>
              <a:ext uri="{FF2B5EF4-FFF2-40B4-BE49-F238E27FC236}">
                <a16:creationId xmlns:a16="http://schemas.microsoft.com/office/drawing/2014/main" id="{BE93DDA4-86E4-687C-DFD5-F3BA2372396D}"/>
              </a:ext>
            </a:extLst>
          </p:cNvPr>
          <p:cNvSpPr txBox="1"/>
          <p:nvPr/>
        </p:nvSpPr>
        <p:spPr>
          <a:xfrm>
            <a:off x="8333887" y="566032"/>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5700030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549f3f6-b7db-40ce-a15f-c10d2fdae267" xsi:nil="true"/>
    <lcf76f155ced4ddcb4097134ff3c332f xmlns="e2527261-45be-4713-9097-980e3e387fb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FBDB602FF20B4788F8FA98A2751DD1" ma:contentTypeVersion="13" ma:contentTypeDescription="Create a new document." ma:contentTypeScope="" ma:versionID="d9261f28c3930dc2a3f8f0afa6632e42">
  <xsd:schema xmlns:xsd="http://www.w3.org/2001/XMLSchema" xmlns:xs="http://www.w3.org/2001/XMLSchema" xmlns:p="http://schemas.microsoft.com/office/2006/metadata/properties" xmlns:ns2="e2527261-45be-4713-9097-980e3e387fb6" xmlns:ns3="5549f3f6-b7db-40ce-a15f-c10d2fdae267" targetNamespace="http://schemas.microsoft.com/office/2006/metadata/properties" ma:root="true" ma:fieldsID="4891002017d0cda5f4204cac0cf5f609" ns2:_="" ns3:_="">
    <xsd:import namespace="e2527261-45be-4713-9097-980e3e387fb6"/>
    <xsd:import namespace="5549f3f6-b7db-40ce-a15f-c10d2fdae2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527261-45be-4713-9097-980e3e387f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a080871-0da6-4a5a-8586-c1430601b9d6}" ma:internalName="TaxCatchAll" ma:showField="CatchAllData" ma:web="5549f3f6-b7db-40ce-a15f-c10d2fdae2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3C3A40-DEA6-4BB5-9612-DA45890F6BB7}">
  <ds:schemaRefs>
    <ds:schemaRef ds:uri="http://schemas.microsoft.com/sharepoint/v3/contenttype/forms"/>
  </ds:schemaRefs>
</ds:datastoreItem>
</file>

<file path=customXml/itemProps2.xml><?xml version="1.0" encoding="utf-8"?>
<ds:datastoreItem xmlns:ds="http://schemas.openxmlformats.org/officeDocument/2006/customXml" ds:itemID="{E6D268A4-8AA1-41B8-B3EE-A93695EAB56A}">
  <ds:schemaRefs>
    <ds:schemaRef ds:uri="5549f3f6-b7db-40ce-a15f-c10d2fdae267"/>
    <ds:schemaRef ds:uri="e2527261-45be-4713-9097-980e3e387f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587231-B498-456B-9B01-26D6931119BE}">
  <ds:schemaRefs>
    <ds:schemaRef ds:uri="5549f3f6-b7db-40ce-a15f-c10d2fdae267"/>
    <ds:schemaRef ds:uri="e2527261-45be-4713-9097-980e3e387f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52</Slides>
  <Notes>0</Notes>
  <HiddenSlides>0</HiddenSlide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wright</dc:creator>
  <cp:revision>1</cp:revision>
  <cp:lastPrinted>2017-04-12T08:23:19Z</cp:lastPrinted>
  <dcterms:created xsi:type="dcterms:W3CDTF">2017-03-30T11:37:55Z</dcterms:created>
  <dcterms:modified xsi:type="dcterms:W3CDTF">2023-10-19T10:51:23Z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0x0101007BFBDB602FF20B4788F8FA98A2751DD1</vt:lpwstr>
  </property>
  <property fmtid="{D5CDD505-2E9C-101B-9397-08002B2CF9AE}" pid="3" name="_dlc_DocIdItemGuid">
    <vt:lpwstr>c228e7d3-b7b8-47b5-a7b4-6d91a7439ca5</vt:lpwstr>
  </property>
  <property fmtid="{D5CDD505-2E9C-101B-9397-08002B2CF9AE}" pid="4" name="MediaServiceImageTags">
    <vt:lpwstr/>
  </property>
</Properties>
</file>